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2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3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0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D15D-15F1-4866-927F-634733DD7B56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17EB-BDCA-4114-ABA5-5332CFF3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34" y="8531"/>
            <a:ext cx="12958353" cy="7024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8033" y="277125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</a:t>
            </a:r>
            <a:r>
              <a:rPr lang="vi-VN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0074" y="3638870"/>
            <a:ext cx="5996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0074" y="272415"/>
            <a:ext cx="5572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GIANG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0771" y="6430034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22" y="1119145"/>
            <a:ext cx="1733955" cy="13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2"/>
            <a:ext cx="5809138" cy="5157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8" y="30624"/>
            <a:ext cx="6274005" cy="5141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5680" y="568335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sự khác nhau giữa 2 gia đình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75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3773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2057401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thúc:Cô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84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 descr="C:\Users\minh\Contacts\Downloads\Documents\Desktop\hình rỗng\z2746106074463_4c318614ba701d798a5f9dd0b164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2192000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1" y="1676402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584" y="3326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Hoạt động 1: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Ổn định tổ chức,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gây hứng thú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091" y="10527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+mj-lt"/>
              </a:rPr>
              <a:t>Hát và vận động theo nhạc bài hát: «Cả nhà thương nhau»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Bé Bào Ngư – Cả Nhà Thương Nh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6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19"/>
            <a:ext cx="12192000" cy="7024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632" y="2924944"/>
            <a:ext cx="55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1"/>
            <a:ext cx="12192000" cy="7024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7648" y="1052736"/>
            <a:ext cx="5572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7648" y="1988841"/>
            <a:ext cx="71006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đình nhà bạn đang làm gì?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gia đình nhà bạn có những 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mấy 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của những người trong gia đình bạn là 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cùng lấy ảnh về gia đình mình và giới thiệu về gia đình mình nào?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 đình nhà mình có mấy 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là những ai?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Bố mẹ làm công việc gì, nghề 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Anh chị tên là 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1"/>
            <a:ext cx="12192000" cy="6849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632" y="292494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5"/>
            <a:ext cx="12192000" cy="5711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752" y="594492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ít con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6163"/>
          </a:xfrm>
        </p:spPr>
      </p:pic>
      <p:sp>
        <p:nvSpPr>
          <p:cNvPr id="5" name="TextBox 4"/>
          <p:cNvSpPr txBox="1"/>
          <p:nvPr/>
        </p:nvSpPr>
        <p:spPr>
          <a:xfrm>
            <a:off x="4511824" y="61560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. </a:t>
            </a:r>
            <a:r>
              <a:rPr lang="vi-VN" sz="2800" dirty="0">
                <a:latin typeface="+mj-lt"/>
              </a:rPr>
              <a:t>Gia đình nhiều con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2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18274" cy="5805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3792" y="608400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89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736" y="616530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4.Gia đình 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239</Words>
  <Application>Microsoft Office PowerPoint</Application>
  <PresentationFormat>Widescreen</PresentationFormat>
  <Paragraphs>30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4</cp:revision>
  <dcterms:created xsi:type="dcterms:W3CDTF">2022-11-06T08:36:30Z</dcterms:created>
  <dcterms:modified xsi:type="dcterms:W3CDTF">2023-12-13T08:56:34Z</dcterms:modified>
</cp:coreProperties>
</file>