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6" r:id="rId7"/>
    <p:sldId id="269" r:id="rId8"/>
    <p:sldId id="271" r:id="rId9"/>
    <p:sldId id="270" r:id="rId10"/>
    <p:sldId id="272" r:id="rId11"/>
    <p:sldId id="273" r:id="rId12"/>
  </p:sldIdLst>
  <p:sldSz cx="18288000" cy="1028700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</p:embeddedFont>
    <p:embeddedFont>
      <p:font typeface="Muli Regular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rial" panose="020B7200000000000000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21" Type="http://schemas.openxmlformats.org/officeDocument/2006/relationships/image" Target="../media/image2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9" Type="http://schemas.openxmlformats.org/officeDocument/2006/relationships/image" Target="../media/image1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20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57431">
            <a:off x="-378762" y="618808"/>
            <a:ext cx="5515559" cy="119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23188">
            <a:off x="12960333" y="572249"/>
            <a:ext cx="5515559" cy="1193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811000" y="445864"/>
            <a:ext cx="890110" cy="1117718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0" y="5488738"/>
            <a:ext cx="2514600" cy="4785572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496800" y="7254812"/>
            <a:ext cx="5132034" cy="2631334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60915" y="2361208"/>
            <a:ext cx="890110" cy="111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822778"/>
            <a:ext cx="1150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>
              <a:tabLst>
                <a:tab pos="2911475" algn="l"/>
                <a:tab pos="3378200" algn="l"/>
              </a:tabLst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vi-VN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>
              <a:tabLst>
                <a:tab pos="2911475" algn="l"/>
                <a:tab pos="3378200" algn="l"/>
              </a:tabLst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vi-VN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>
              <a:tabLst>
                <a:tab pos="2911475" algn="l"/>
                <a:tab pos="3378200" algn="l"/>
              </a:tabLst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2254" y="583044"/>
            <a:ext cx="862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917826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3390900"/>
            <a:ext cx="11430000" cy="2514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 </a:t>
            </a:r>
          </a:p>
          <a:p>
            <a:pPr algn="ctr"/>
            <a:r>
              <a:rPr lang="vi-VN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  <a:endParaRPr lang="en-US" sz="8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ạy trẻ sử dụng kéo đúng c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50" y="800100"/>
            <a:ext cx="339255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ây thừng lớn với giá tốt nhất, khuyến mãi mỗi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5" y="609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ạn biết gì về cây bút sáp màu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1442"/>
            <a:ext cx="3581400" cy="31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ăng keo 2 mặt 2.5cm | An Lộc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49" y="3873074"/>
            <a:ext cx="4033257" cy="40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ảm giá 1 Lọ keo dán giấy, hồ nước Mic - BeeC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06" y="3873074"/>
            <a:ext cx="4396461" cy="43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IẤY THỦ CÔNG CÓ KEO LỚN 17 X 23 CM (7TỜ/XẤP) - VPP01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994854"/>
            <a:ext cx="41529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6878" y="9258300"/>
            <a:ext cx="19821757" cy="3766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990026" y="-1035802"/>
            <a:ext cx="7595808" cy="47922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33296" y="704454"/>
            <a:ext cx="10317461" cy="11326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969" y="6552150"/>
            <a:ext cx="3085327" cy="4296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67646" y="7007911"/>
            <a:ext cx="1026611" cy="1289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7259300" y="8297035"/>
            <a:ext cx="642074" cy="8062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5840359" y="704454"/>
            <a:ext cx="642074" cy="8062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06058" y="7655666"/>
            <a:ext cx="4074279" cy="20889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22247" y="3412486"/>
            <a:ext cx="8139559" cy="177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4"/>
              </a:lnSpc>
            </a:pPr>
            <a:r>
              <a:rPr lang="en-US" sz="10374">
                <a:solidFill>
                  <a:srgbClr val="FFFFFF"/>
                </a:solidFill>
                <a:latin typeface="Muli Regular"/>
              </a:rPr>
              <a:t>Bảng kết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3460"/>
              </p:ext>
            </p:extLst>
          </p:nvPr>
        </p:nvGraphicFramePr>
        <p:xfrm>
          <a:off x="2438400" y="1281228"/>
          <a:ext cx="12496800" cy="65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  <a:gridCol w="3124200"/>
                <a:gridCol w="3124200"/>
              </a:tblGrid>
              <a:tr h="290536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7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1757" y="1461192"/>
            <a:ext cx="1153886" cy="259771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91" l="3226" r="89785">
                        <a14:foregroundMark x1="23118" y1="22165" x2="19892" y2="62887"/>
                        <a14:foregroundMark x1="24731" y1="67526" x2="54301" y2="62887"/>
                        <a14:foregroundMark x1="54839" y1="61340" x2="58602" y2="20619"/>
                        <a14:foregroundMark x1="70430" y1="13918" x2="65591" y2="25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41" r="22043"/>
          <a:stretch/>
        </p:blipFill>
        <p:spPr bwMode="auto">
          <a:xfrm>
            <a:off x="13030200" y="4741807"/>
            <a:ext cx="732065" cy="41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91" l="3226" r="89785">
                        <a14:foregroundMark x1="23118" y1="22165" x2="19892" y2="62887"/>
                        <a14:foregroundMark x1="24731" y1="67526" x2="54301" y2="62887"/>
                        <a14:foregroundMark x1="54839" y1="61340" x2="58602" y2="20619"/>
                        <a14:foregroundMark x1="70430" y1="13918" x2="65591" y2="25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29" y="4562710"/>
            <a:ext cx="3521696" cy="344691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616302" y="9363670"/>
            <a:ext cx="5519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KẾT QUẢ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5" b="96833" l="1212" r="975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1281228"/>
            <a:ext cx="2133025" cy="259771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7037" l="9135" r="932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970" y="1551963"/>
            <a:ext cx="1846001" cy="241617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7037" l="9135" r="932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199" y="5017310"/>
            <a:ext cx="1846001" cy="241617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1757" y="4736364"/>
            <a:ext cx="1153886" cy="259771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29682" y="8198006"/>
            <a:ext cx="4074279" cy="2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12160" y="2471186"/>
            <a:ext cx="6123053" cy="6689146"/>
            <a:chOff x="7795137" y="2963108"/>
            <a:chExt cx="6123053" cy="66891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95137" y="3788589"/>
              <a:ext cx="4779062" cy="5863665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3261" t="6801" r="41305" b="4000"/>
            <a:stretch/>
          </p:blipFill>
          <p:spPr bwMode="auto">
            <a:xfrm>
              <a:off x="11606351" y="4173804"/>
              <a:ext cx="1143000" cy="51168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91" l="3226" r="89785">
                          <a14:foregroundMark x1="23118" y1="22165" x2="19892" y2="62887"/>
                          <a14:foregroundMark x1="24731" y1="67526" x2="54301" y2="62887"/>
                          <a14:foregroundMark x1="54839" y1="61340" x2="58602" y2="20619"/>
                          <a14:foregroundMark x1="70430" y1="13918" x2="65591" y2="25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41" r="22043"/>
            <a:stretch/>
          </p:blipFill>
          <p:spPr bwMode="auto">
            <a:xfrm>
              <a:off x="12702033" y="2963108"/>
              <a:ext cx="1216157" cy="6248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3226" r="89785">
                        <a14:foregroundMark x1="23118" y1="22165" x2="19892" y2="62887"/>
                        <a14:foregroundMark x1="24731" y1="67526" x2="54301" y2="62887"/>
                        <a14:foregroundMark x1="54839" y1="61340" x2="58602" y2="20619"/>
                        <a14:foregroundMark x1="70430" y1="13918" x2="65591" y2="25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41" r="22043"/>
          <a:stretch/>
        </p:blipFill>
        <p:spPr bwMode="auto">
          <a:xfrm>
            <a:off x="13206878" y="2327876"/>
            <a:ext cx="1193112" cy="6374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58681" y="3118222"/>
            <a:ext cx="5056209" cy="5956863"/>
            <a:chOff x="1873075" y="3689246"/>
            <a:chExt cx="5056209" cy="59568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3075" y="3689246"/>
              <a:ext cx="4779062" cy="5956863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4"/>
            <a:srcRect l="3261" t="6801" r="41305" b="4000"/>
            <a:stretch/>
          </p:blipFill>
          <p:spPr bwMode="auto">
            <a:xfrm>
              <a:off x="5786284" y="4173804"/>
              <a:ext cx="1143000" cy="51168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114800" y="1210508"/>
            <a:ext cx="10363200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1333500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so s¸nh ch÷ c¸i </a:t>
            </a:r>
            <a:r>
              <a:rPr lang="vi-VN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u- </a:t>
            </a:r>
            <a:r>
              <a:rPr lang="vi-VN" sz="8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endParaRPr lang="en-US" sz="8200" dirty="0">
              <a:solidFill>
                <a:srgbClr val="0070C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61" t="6801" r="41305" b="4000"/>
          <a:stretch/>
        </p:blipFill>
        <p:spPr bwMode="auto">
          <a:xfrm>
            <a:off x="5271890" y="3602780"/>
            <a:ext cx="1143000" cy="511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5146" y="3067878"/>
            <a:ext cx="4779062" cy="60034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0201" y="3250067"/>
            <a:ext cx="4693988" cy="595686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61" t="6801" r="41305" b="4000"/>
          <a:stretch/>
        </p:blipFill>
        <p:spPr bwMode="auto">
          <a:xfrm>
            <a:off x="12129982" y="3728482"/>
            <a:ext cx="1205811" cy="511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9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06200" y="2781300"/>
            <a:ext cx="3819955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700" y="1128504"/>
            <a:ext cx="41148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U</a:t>
            </a:r>
            <a:endParaRPr lang="en-US" sz="49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1356117"/>
            <a:ext cx="3048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FFC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60946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u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6970759"/>
            <a:ext cx="2193326" cy="3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44" l="5650" r="983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5891" y="3089253"/>
            <a:ext cx="5491162" cy="5576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83818"/>
            <a:ext cx="4250502" cy="5998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484467"/>
            <a:ext cx="4309980" cy="4786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67" y="876300"/>
            <a:ext cx="5775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ư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7214" y="7572016"/>
            <a:ext cx="1811635" cy="27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0" y="2324100"/>
            <a:ext cx="5768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vi-VN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Trò chơi 1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143500"/>
            <a:ext cx="8305800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vi-VN" sz="8800" dirty="0" smtClean="0">
                <a:solidFill>
                  <a:srgbClr val="00B050"/>
                </a:solidFill>
                <a:latin typeface="+mj-lt"/>
              </a:rPr>
              <a:t>Thử tài của bé</a:t>
            </a:r>
            <a:endParaRPr lang="en-US" sz="8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64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372246" y="3134525"/>
            <a:ext cx="1571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29" y="3751562"/>
            <a:ext cx="1949842" cy="2165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9421402" y="1817233"/>
            <a:ext cx="83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U</a:t>
            </a:r>
            <a:endParaRPr lang="en-US" sz="34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638" y="2032909"/>
            <a:ext cx="2975451" cy="4198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6327" y="4126055"/>
            <a:ext cx="2884898" cy="29412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4" b="89744" l="5650" r="983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302" y="3647438"/>
            <a:ext cx="2918053" cy="2506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0033" y="1610303"/>
            <a:ext cx="3048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FFC000"/>
                </a:solidFill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3228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8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9308" y="2019300"/>
            <a:ext cx="5768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9600" b="1" dirty="0" smtClean="0">
                <a:ln/>
                <a:solidFill>
                  <a:srgbClr val="00B050"/>
                </a:solidFill>
                <a:latin typeface="+mj-lt"/>
              </a:rPr>
              <a:t>Trò chơi 2</a:t>
            </a:r>
            <a:endParaRPr lang="en-US" sz="9600" b="1" dirty="0">
              <a:ln/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804130"/>
            <a:ext cx="10210800" cy="2590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vi-VN" sz="9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về đúng chỗ</a:t>
            </a:r>
            <a:endParaRPr lang="en-US" sz="9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89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Muli Regular</vt:lpstr>
      <vt:lpstr>Calibri</vt:lpstr>
      <vt:lpstr>Times New Roman</vt:lpstr>
      <vt:lpstr>.VnArial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Thêm tiêu đề phụ</dc:title>
  <dc:creator>DELL</dc:creator>
  <cp:lastModifiedBy>NT</cp:lastModifiedBy>
  <cp:revision>27</cp:revision>
  <dcterms:created xsi:type="dcterms:W3CDTF">2006-08-16T00:00:00Z</dcterms:created>
  <dcterms:modified xsi:type="dcterms:W3CDTF">2022-11-03T21:53:16Z</dcterms:modified>
  <dc:identifier>DAFQWHLBGAI</dc:identifier>
</cp:coreProperties>
</file>