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78" r:id="rId3"/>
    <p:sldId id="257" r:id="rId4"/>
    <p:sldId id="279" r:id="rId5"/>
    <p:sldId id="258" r:id="rId6"/>
    <p:sldId id="259" r:id="rId7"/>
    <p:sldId id="260" r:id="rId8"/>
    <p:sldId id="261" r:id="rId9"/>
    <p:sldId id="262" r:id="rId10"/>
    <p:sldId id="263" r:id="rId11"/>
    <p:sldId id="277" r:id="rId12"/>
    <p:sldId id="264" r:id="rId13"/>
    <p:sldId id="265" r:id="rId14"/>
    <p:sldId id="266" r:id="rId15"/>
    <p:sldId id="267" r:id="rId16"/>
    <p:sldId id="268" r:id="rId17"/>
    <p:sldId id="281" r:id="rId18"/>
    <p:sldId id="270" r:id="rId19"/>
    <p:sldId id="274" r:id="rId20"/>
    <p:sldId id="275" r:id="rId21"/>
    <p:sldId id="276" r:id="rId22"/>
    <p:sldId id="280" r:id="rId23"/>
    <p:sldId id="26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5496EC9E-1697-4D04-BB18-C875191886A6}">
          <p14:sldIdLst>
            <p14:sldId id="256"/>
            <p14:sldId id="278"/>
            <p14:sldId id="257"/>
            <p14:sldId id="279"/>
            <p14:sldId id="258"/>
            <p14:sldId id="259"/>
            <p14:sldId id="260"/>
            <p14:sldId id="261"/>
            <p14:sldId id="262"/>
            <p14:sldId id="263"/>
            <p14:sldId id="277"/>
            <p14:sldId id="264"/>
            <p14:sldId id="265"/>
            <p14:sldId id="266"/>
            <p14:sldId id="267"/>
            <p14:sldId id="268"/>
            <p14:sldId id="281"/>
            <p14:sldId id="270"/>
            <p14:sldId id="274"/>
            <p14:sldId id="275"/>
            <p14:sldId id="276"/>
            <p14:sldId id="280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CC00CC"/>
    <a:srgbClr val="0000FF"/>
    <a:srgbClr val="CC00FF"/>
    <a:srgbClr val="0066FF"/>
    <a:srgbClr val="FF0000"/>
    <a:srgbClr val="82D222"/>
    <a:srgbClr val="000099"/>
    <a:srgbClr val="CCFFCC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09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14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3337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7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1629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06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5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55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71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93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50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12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90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62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59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03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6C034-F459-41EB-A83A-2EDDF26FF5A9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2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wmf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4314079" y="4350325"/>
            <a:ext cx="3569571" cy="58964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dirty="0">
                <a:solidFill>
                  <a:srgbClr val="CC00C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Lớp</a:t>
            </a:r>
            <a:r>
              <a:rPr lang="en-US" dirty="0">
                <a:solidFill>
                  <a:srgbClr val="CC00C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: </a:t>
            </a:r>
            <a:r>
              <a:rPr lang="vi-VN" dirty="0">
                <a:solidFill>
                  <a:srgbClr val="CC00C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Mẫu</a:t>
            </a:r>
            <a:r>
              <a:rPr lang="en-US" dirty="0">
                <a:solidFill>
                  <a:srgbClr val="CC00C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G</a:t>
            </a:r>
            <a:r>
              <a:rPr lang="vi-VN" dirty="0">
                <a:solidFill>
                  <a:srgbClr val="CC00C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iáo Nhỡ B4</a:t>
            </a:r>
            <a:endParaRPr lang="vi-VN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endParaRPr lang="en-US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364958" y="4939968"/>
            <a:ext cx="3278206" cy="63521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dirty="0">
              <a:solidFill>
                <a:srgbClr val="CC00CC"/>
              </a:solidFill>
            </a:endParaRPr>
          </a:p>
          <a:p>
            <a:r>
              <a:rPr lang="vi-VN" dirty="0">
                <a:solidFill>
                  <a:srgbClr val="FF0066"/>
                </a:solidFill>
              </a:rPr>
              <a:t>Giáo viên:</a:t>
            </a:r>
            <a:r>
              <a:rPr lang="en-US" dirty="0">
                <a:solidFill>
                  <a:srgbClr val="FF0066"/>
                </a:solidFill>
              </a:rPr>
              <a:t>LÊ THỊ TOAN</a:t>
            </a:r>
            <a:endParaRPr lang="en-US" dirty="0">
              <a:solidFill>
                <a:srgbClr val="FF0066"/>
              </a:solidFill>
              <a:latin typeface=".Vn3DH" panose="020B7200000000000000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2869591" y="5757605"/>
            <a:ext cx="5599010" cy="5691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dirty="0">
              <a:solidFill>
                <a:srgbClr val="CC00CC"/>
              </a:solidFill>
            </a:endParaRPr>
          </a:p>
          <a:p>
            <a:r>
              <a:rPr lang="vi-VN" dirty="0">
                <a:solidFill>
                  <a:srgbClr val="CC00CC"/>
                </a:solidFill>
              </a:rPr>
              <a:t>Năm học </a:t>
            </a:r>
            <a:r>
              <a:rPr lang="vi-VN">
                <a:solidFill>
                  <a:srgbClr val="CC00CC"/>
                </a:solidFill>
              </a:rPr>
              <a:t>: 20</a:t>
            </a:r>
            <a:r>
              <a:rPr lang="en-US">
                <a:solidFill>
                  <a:srgbClr val="CC00CC"/>
                </a:solidFill>
              </a:rPr>
              <a:t>22 </a:t>
            </a:r>
            <a:r>
              <a:rPr lang="vi-VN">
                <a:solidFill>
                  <a:srgbClr val="CC00CC"/>
                </a:solidFill>
              </a:rPr>
              <a:t>- 20</a:t>
            </a:r>
            <a:r>
              <a:rPr lang="en-US">
                <a:solidFill>
                  <a:srgbClr val="CC00CC"/>
                </a:solidFill>
              </a:rPr>
              <a:t>23</a:t>
            </a:r>
            <a:endParaRPr lang="en-US" dirty="0">
              <a:solidFill>
                <a:srgbClr val="CC00CC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972" y="3744685"/>
            <a:ext cx="1426028" cy="3450772"/>
          </a:xfrm>
          <a:prstGeom prst="rect">
            <a:avLst/>
          </a:prstGeom>
        </p:spPr>
      </p:pic>
      <p:grpSp>
        <p:nvGrpSpPr>
          <p:cNvPr id="30" name="Group 40"/>
          <p:cNvGrpSpPr>
            <a:grpSpLocks/>
          </p:cNvGrpSpPr>
          <p:nvPr/>
        </p:nvGrpSpPr>
        <p:grpSpPr bwMode="auto">
          <a:xfrm flipH="1" flipV="1">
            <a:off x="4762" y="-1588"/>
            <a:ext cx="1464810" cy="3401500"/>
            <a:chOff x="4368" y="2880"/>
            <a:chExt cx="1200" cy="1289"/>
          </a:xfrm>
        </p:grpSpPr>
        <p:sp>
          <p:nvSpPr>
            <p:cNvPr id="31" name="Freeform 41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1572 h 1572"/>
                <a:gd name="T2" fmla="*/ 136 w 1337"/>
                <a:gd name="T3" fmla="*/ 1565 h 1572"/>
                <a:gd name="T4" fmla="*/ 269 w 1337"/>
                <a:gd name="T5" fmla="*/ 1541 h 1572"/>
                <a:gd name="T6" fmla="*/ 398 w 1337"/>
                <a:gd name="T7" fmla="*/ 1500 h 1572"/>
                <a:gd name="T8" fmla="*/ 521 w 1337"/>
                <a:gd name="T9" fmla="*/ 1447 h 1572"/>
                <a:gd name="T10" fmla="*/ 637 w 1337"/>
                <a:gd name="T11" fmla="*/ 1382 h 1572"/>
                <a:gd name="T12" fmla="*/ 748 w 1337"/>
                <a:gd name="T13" fmla="*/ 1304 h 1572"/>
                <a:gd name="T14" fmla="*/ 850 w 1337"/>
                <a:gd name="T15" fmla="*/ 1213 h 1572"/>
                <a:gd name="T16" fmla="*/ 946 w 1337"/>
                <a:gd name="T17" fmla="*/ 1112 h 1572"/>
                <a:gd name="T18" fmla="*/ 1032 w 1337"/>
                <a:gd name="T19" fmla="*/ 999 h 1572"/>
                <a:gd name="T20" fmla="*/ 1109 w 1337"/>
                <a:gd name="T21" fmla="*/ 879 h 1572"/>
                <a:gd name="T22" fmla="*/ 1176 w 1337"/>
                <a:gd name="T23" fmla="*/ 749 h 1572"/>
                <a:gd name="T24" fmla="*/ 1231 w 1337"/>
                <a:gd name="T25" fmla="*/ 612 h 1572"/>
                <a:gd name="T26" fmla="*/ 1276 w 1337"/>
                <a:gd name="T27" fmla="*/ 468 h 1572"/>
                <a:gd name="T28" fmla="*/ 1311 w 1337"/>
                <a:gd name="T29" fmla="*/ 316 h 1572"/>
                <a:gd name="T30" fmla="*/ 1331 w 1337"/>
                <a:gd name="T31" fmla="*/ 160 h 1572"/>
                <a:gd name="T32" fmla="*/ 1337 w 1337"/>
                <a:gd name="T33" fmla="*/ 0 h 1572"/>
                <a:gd name="T34" fmla="*/ 1245 w 1337"/>
                <a:gd name="T35" fmla="*/ 0 h 1572"/>
                <a:gd name="T36" fmla="*/ 1238 w 1337"/>
                <a:gd name="T37" fmla="*/ 149 h 1572"/>
                <a:gd name="T38" fmla="*/ 1221 w 1337"/>
                <a:gd name="T39" fmla="*/ 297 h 1572"/>
                <a:gd name="T40" fmla="*/ 1189 w 1337"/>
                <a:gd name="T41" fmla="*/ 436 h 1572"/>
                <a:gd name="T42" fmla="*/ 1148 w 1337"/>
                <a:gd name="T43" fmla="*/ 570 h 1572"/>
                <a:gd name="T44" fmla="*/ 1094 w 1337"/>
                <a:gd name="T45" fmla="*/ 698 h 1572"/>
                <a:gd name="T46" fmla="*/ 1033 w 1337"/>
                <a:gd name="T47" fmla="*/ 817 h 1572"/>
                <a:gd name="T48" fmla="*/ 961 w 1337"/>
                <a:gd name="T49" fmla="*/ 931 h 1572"/>
                <a:gd name="T50" fmla="*/ 881 w 1337"/>
                <a:gd name="T51" fmla="*/ 1035 h 1572"/>
                <a:gd name="T52" fmla="*/ 793 w 1337"/>
                <a:gd name="T53" fmla="*/ 1130 h 1572"/>
                <a:gd name="T54" fmla="*/ 696 w 1337"/>
                <a:gd name="T55" fmla="*/ 1214 h 1572"/>
                <a:gd name="T56" fmla="*/ 594 w 1337"/>
                <a:gd name="T57" fmla="*/ 1286 h 1572"/>
                <a:gd name="T58" fmla="*/ 485 w 1337"/>
                <a:gd name="T59" fmla="*/ 1348 h 1572"/>
                <a:gd name="T60" fmla="*/ 372 w 1337"/>
                <a:gd name="T61" fmla="*/ 1398 h 1572"/>
                <a:gd name="T62" fmla="*/ 253 w 1337"/>
                <a:gd name="T63" fmla="*/ 1435 h 1572"/>
                <a:gd name="T64" fmla="*/ 128 w 1337"/>
                <a:gd name="T65" fmla="*/ 1455 h 1572"/>
                <a:gd name="T66" fmla="*/ 0 w 1337"/>
                <a:gd name="T67" fmla="*/ 1464 h 1572"/>
                <a:gd name="T68" fmla="*/ 0 w 1337"/>
                <a:gd name="T69" fmla="*/ 1572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42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083 w 1176"/>
                <a:gd name="T1" fmla="*/ 0 h 1382"/>
                <a:gd name="T2" fmla="*/ 1078 w 1176"/>
                <a:gd name="T3" fmla="*/ 131 h 1382"/>
                <a:gd name="T4" fmla="*/ 1062 w 1176"/>
                <a:gd name="T5" fmla="*/ 257 h 1382"/>
                <a:gd name="T6" fmla="*/ 1036 w 1176"/>
                <a:gd name="T7" fmla="*/ 379 h 1382"/>
                <a:gd name="T8" fmla="*/ 999 w 1176"/>
                <a:gd name="T9" fmla="*/ 495 h 1382"/>
                <a:gd name="T10" fmla="*/ 953 w 1176"/>
                <a:gd name="T11" fmla="*/ 607 h 1382"/>
                <a:gd name="T12" fmla="*/ 898 w 1176"/>
                <a:gd name="T13" fmla="*/ 713 h 1382"/>
                <a:gd name="T14" fmla="*/ 836 w 1176"/>
                <a:gd name="T15" fmla="*/ 811 h 1382"/>
                <a:gd name="T16" fmla="*/ 767 w 1176"/>
                <a:gd name="T17" fmla="*/ 901 h 1382"/>
                <a:gd name="T18" fmla="*/ 691 w 1176"/>
                <a:gd name="T19" fmla="*/ 982 h 1382"/>
                <a:gd name="T20" fmla="*/ 606 w 1176"/>
                <a:gd name="T21" fmla="*/ 1056 h 1382"/>
                <a:gd name="T22" fmla="*/ 516 w 1176"/>
                <a:gd name="T23" fmla="*/ 1120 h 1382"/>
                <a:gd name="T24" fmla="*/ 421 w 1176"/>
                <a:gd name="T25" fmla="*/ 1174 h 1382"/>
                <a:gd name="T26" fmla="*/ 322 w 1176"/>
                <a:gd name="T27" fmla="*/ 1217 h 1382"/>
                <a:gd name="T28" fmla="*/ 219 w 1176"/>
                <a:gd name="T29" fmla="*/ 1248 h 1382"/>
                <a:gd name="T30" fmla="*/ 111 w 1176"/>
                <a:gd name="T31" fmla="*/ 1267 h 1382"/>
                <a:gd name="T32" fmla="*/ 0 w 1176"/>
                <a:gd name="T33" fmla="*/ 1274 h 1382"/>
                <a:gd name="T34" fmla="*/ 0 w 1176"/>
                <a:gd name="T35" fmla="*/ 1382 h 1382"/>
                <a:gd name="T36" fmla="*/ 120 w 1176"/>
                <a:gd name="T37" fmla="*/ 1376 h 1382"/>
                <a:gd name="T38" fmla="*/ 236 w 1176"/>
                <a:gd name="T39" fmla="*/ 1353 h 1382"/>
                <a:gd name="T40" fmla="*/ 349 w 1176"/>
                <a:gd name="T41" fmla="*/ 1320 h 1382"/>
                <a:gd name="T42" fmla="*/ 456 w 1176"/>
                <a:gd name="T43" fmla="*/ 1274 h 1382"/>
                <a:gd name="T44" fmla="*/ 560 w 1176"/>
                <a:gd name="T45" fmla="*/ 1216 h 1382"/>
                <a:gd name="T46" fmla="*/ 658 w 1176"/>
                <a:gd name="T47" fmla="*/ 1145 h 1382"/>
                <a:gd name="T48" fmla="*/ 748 w 1176"/>
                <a:gd name="T49" fmla="*/ 1066 h 1382"/>
                <a:gd name="T50" fmla="*/ 831 w 1176"/>
                <a:gd name="T51" fmla="*/ 977 h 1382"/>
                <a:gd name="T52" fmla="*/ 907 w 1176"/>
                <a:gd name="T53" fmla="*/ 879 h 1382"/>
                <a:gd name="T54" fmla="*/ 975 w 1176"/>
                <a:gd name="T55" fmla="*/ 773 h 1382"/>
                <a:gd name="T56" fmla="*/ 1034 w 1176"/>
                <a:gd name="T57" fmla="*/ 659 h 1382"/>
                <a:gd name="T58" fmla="*/ 1083 w 1176"/>
                <a:gd name="T59" fmla="*/ 536 h 1382"/>
                <a:gd name="T60" fmla="*/ 1123 w 1176"/>
                <a:gd name="T61" fmla="*/ 410 h 1382"/>
                <a:gd name="T62" fmla="*/ 1151 w 1176"/>
                <a:gd name="T63" fmla="*/ 277 h 1382"/>
                <a:gd name="T64" fmla="*/ 1170 w 1176"/>
                <a:gd name="T65" fmla="*/ 141 h 1382"/>
                <a:gd name="T66" fmla="*/ 1176 w 1176"/>
                <a:gd name="T67" fmla="*/ 0 h 1382"/>
                <a:gd name="T68" fmla="*/ 1083 w 1176"/>
                <a:gd name="T69" fmla="*/ 0 h 1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43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922 w 1014"/>
                <a:gd name="T1" fmla="*/ 0 h 1193"/>
                <a:gd name="T2" fmla="*/ 916 w 1014"/>
                <a:gd name="T3" fmla="*/ 112 h 1193"/>
                <a:gd name="T4" fmla="*/ 904 w 1014"/>
                <a:gd name="T5" fmla="*/ 220 h 1193"/>
                <a:gd name="T6" fmla="*/ 881 w 1014"/>
                <a:gd name="T7" fmla="*/ 322 h 1193"/>
                <a:gd name="T8" fmla="*/ 850 w 1014"/>
                <a:gd name="T9" fmla="*/ 423 h 1193"/>
                <a:gd name="T10" fmla="*/ 810 w 1014"/>
                <a:gd name="T11" fmla="*/ 517 h 1193"/>
                <a:gd name="T12" fmla="*/ 764 w 1014"/>
                <a:gd name="T13" fmla="*/ 607 h 1193"/>
                <a:gd name="T14" fmla="*/ 711 w 1014"/>
                <a:gd name="T15" fmla="*/ 691 h 1193"/>
                <a:gd name="T16" fmla="*/ 651 w 1014"/>
                <a:gd name="T17" fmla="*/ 767 h 1193"/>
                <a:gd name="T18" fmla="*/ 587 w 1014"/>
                <a:gd name="T19" fmla="*/ 838 h 1193"/>
                <a:gd name="T20" fmla="*/ 515 w 1014"/>
                <a:gd name="T21" fmla="*/ 899 h 1193"/>
                <a:gd name="T22" fmla="*/ 439 w 1014"/>
                <a:gd name="T23" fmla="*/ 953 h 1193"/>
                <a:gd name="T24" fmla="*/ 359 w 1014"/>
                <a:gd name="T25" fmla="*/ 1000 h 1193"/>
                <a:gd name="T26" fmla="*/ 275 w 1014"/>
                <a:gd name="T27" fmla="*/ 1037 h 1193"/>
                <a:gd name="T28" fmla="*/ 186 w 1014"/>
                <a:gd name="T29" fmla="*/ 1064 h 1193"/>
                <a:gd name="T30" fmla="*/ 95 w 1014"/>
                <a:gd name="T31" fmla="*/ 1078 h 1193"/>
                <a:gd name="T32" fmla="*/ 0 w 1014"/>
                <a:gd name="T33" fmla="*/ 1085 h 1193"/>
                <a:gd name="T34" fmla="*/ 0 w 1014"/>
                <a:gd name="T35" fmla="*/ 1193 h 1193"/>
                <a:gd name="T36" fmla="*/ 104 w 1014"/>
                <a:gd name="T37" fmla="*/ 1187 h 1193"/>
                <a:gd name="T38" fmla="*/ 202 w 1014"/>
                <a:gd name="T39" fmla="*/ 1169 h 1193"/>
                <a:gd name="T40" fmla="*/ 302 w 1014"/>
                <a:gd name="T41" fmla="*/ 1139 h 1193"/>
                <a:gd name="T42" fmla="*/ 394 w 1014"/>
                <a:gd name="T43" fmla="*/ 1100 h 1193"/>
                <a:gd name="T44" fmla="*/ 483 w 1014"/>
                <a:gd name="T45" fmla="*/ 1049 h 1193"/>
                <a:gd name="T46" fmla="*/ 567 w 1014"/>
                <a:gd name="T47" fmla="*/ 989 h 1193"/>
                <a:gd name="T48" fmla="*/ 644 w 1014"/>
                <a:gd name="T49" fmla="*/ 921 h 1193"/>
                <a:gd name="T50" fmla="*/ 717 w 1014"/>
                <a:gd name="T51" fmla="*/ 844 h 1193"/>
                <a:gd name="T52" fmla="*/ 781 w 1014"/>
                <a:gd name="T53" fmla="*/ 759 h 1193"/>
                <a:gd name="T54" fmla="*/ 840 w 1014"/>
                <a:gd name="T55" fmla="*/ 667 h 1193"/>
                <a:gd name="T56" fmla="*/ 892 w 1014"/>
                <a:gd name="T57" fmla="*/ 569 h 1193"/>
                <a:gd name="T58" fmla="*/ 933 w 1014"/>
                <a:gd name="T59" fmla="*/ 465 h 1193"/>
                <a:gd name="T60" fmla="*/ 968 w 1014"/>
                <a:gd name="T61" fmla="*/ 355 h 1193"/>
                <a:gd name="T62" fmla="*/ 993 w 1014"/>
                <a:gd name="T63" fmla="*/ 239 h 1193"/>
                <a:gd name="T64" fmla="*/ 1008 w 1014"/>
                <a:gd name="T65" fmla="*/ 122 h 1193"/>
                <a:gd name="T66" fmla="*/ 1014 w 1014"/>
                <a:gd name="T67" fmla="*/ 0 h 1193"/>
                <a:gd name="T68" fmla="*/ 922 w 1014"/>
                <a:gd name="T69" fmla="*/ 0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44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989 w 1272"/>
                <a:gd name="T1" fmla="*/ 0 h 1495"/>
                <a:gd name="T2" fmla="*/ 984 w 1272"/>
                <a:gd name="T3" fmla="*/ 121 h 1495"/>
                <a:gd name="T4" fmla="*/ 969 w 1272"/>
                <a:gd name="T5" fmla="*/ 236 h 1495"/>
                <a:gd name="T6" fmla="*/ 945 w 1272"/>
                <a:gd name="T7" fmla="*/ 348 h 1495"/>
                <a:gd name="T8" fmla="*/ 913 w 1272"/>
                <a:gd name="T9" fmla="*/ 452 h 1495"/>
                <a:gd name="T10" fmla="*/ 871 w 1272"/>
                <a:gd name="T11" fmla="*/ 554 h 1495"/>
                <a:gd name="T12" fmla="*/ 820 w 1272"/>
                <a:gd name="T13" fmla="*/ 650 h 1495"/>
                <a:gd name="T14" fmla="*/ 764 w 1272"/>
                <a:gd name="T15" fmla="*/ 742 h 1495"/>
                <a:gd name="T16" fmla="*/ 700 w 1272"/>
                <a:gd name="T17" fmla="*/ 823 h 1495"/>
                <a:gd name="T18" fmla="*/ 632 w 1272"/>
                <a:gd name="T19" fmla="*/ 897 h 1495"/>
                <a:gd name="T20" fmla="*/ 553 w 1272"/>
                <a:gd name="T21" fmla="*/ 964 h 1495"/>
                <a:gd name="T22" fmla="*/ 472 w 1272"/>
                <a:gd name="T23" fmla="*/ 1023 h 1495"/>
                <a:gd name="T24" fmla="*/ 385 w 1272"/>
                <a:gd name="T25" fmla="*/ 1072 h 1495"/>
                <a:gd name="T26" fmla="*/ 295 w 1272"/>
                <a:gd name="T27" fmla="*/ 1111 h 1495"/>
                <a:gd name="T28" fmla="*/ 201 w 1272"/>
                <a:gd name="T29" fmla="*/ 1139 h 1495"/>
                <a:gd name="T30" fmla="*/ 102 w 1272"/>
                <a:gd name="T31" fmla="*/ 1157 h 1495"/>
                <a:gd name="T32" fmla="*/ 0 w 1272"/>
                <a:gd name="T33" fmla="*/ 1162 h 1495"/>
                <a:gd name="T34" fmla="*/ 0 w 1272"/>
                <a:gd name="T35" fmla="*/ 1495 h 1495"/>
                <a:gd name="T36" fmla="*/ 130 w 1272"/>
                <a:gd name="T37" fmla="*/ 1487 h 1495"/>
                <a:gd name="T38" fmla="*/ 254 w 1272"/>
                <a:gd name="T39" fmla="*/ 1463 h 1495"/>
                <a:gd name="T40" fmla="*/ 377 w 1272"/>
                <a:gd name="T41" fmla="*/ 1428 h 1495"/>
                <a:gd name="T42" fmla="*/ 493 w 1272"/>
                <a:gd name="T43" fmla="*/ 1376 h 1495"/>
                <a:gd name="T44" fmla="*/ 605 w 1272"/>
                <a:gd name="T45" fmla="*/ 1314 h 1495"/>
                <a:gd name="T46" fmla="*/ 711 w 1272"/>
                <a:gd name="T47" fmla="*/ 1239 h 1495"/>
                <a:gd name="T48" fmla="*/ 807 w 1272"/>
                <a:gd name="T49" fmla="*/ 1153 h 1495"/>
                <a:gd name="T50" fmla="*/ 899 w 1272"/>
                <a:gd name="T51" fmla="*/ 1057 h 1495"/>
                <a:gd name="T52" fmla="*/ 980 w 1272"/>
                <a:gd name="T53" fmla="*/ 950 h 1495"/>
                <a:gd name="T54" fmla="*/ 1054 w 1272"/>
                <a:gd name="T55" fmla="*/ 837 h 1495"/>
                <a:gd name="T56" fmla="*/ 1117 w 1272"/>
                <a:gd name="T57" fmla="*/ 712 h 1495"/>
                <a:gd name="T58" fmla="*/ 1171 w 1272"/>
                <a:gd name="T59" fmla="*/ 581 h 1495"/>
                <a:gd name="T60" fmla="*/ 1214 w 1272"/>
                <a:gd name="T61" fmla="*/ 444 h 1495"/>
                <a:gd name="T62" fmla="*/ 1244 w 1272"/>
                <a:gd name="T63" fmla="*/ 300 h 1495"/>
                <a:gd name="T64" fmla="*/ 1264 w 1272"/>
                <a:gd name="T65" fmla="*/ 152 h 1495"/>
                <a:gd name="T66" fmla="*/ 1272 w 1272"/>
                <a:gd name="T67" fmla="*/ 0 h 1495"/>
                <a:gd name="T68" fmla="*/ 989 w 1272"/>
                <a:gd name="T69" fmla="*/ 0 h 1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45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1572 h 1572"/>
                <a:gd name="T2" fmla="*/ 137 w 1338"/>
                <a:gd name="T3" fmla="*/ 1564 h 1572"/>
                <a:gd name="T4" fmla="*/ 271 w 1338"/>
                <a:gd name="T5" fmla="*/ 1540 h 1572"/>
                <a:gd name="T6" fmla="*/ 399 w 1338"/>
                <a:gd name="T7" fmla="*/ 1501 h 1572"/>
                <a:gd name="T8" fmla="*/ 521 w 1338"/>
                <a:gd name="T9" fmla="*/ 1448 h 1572"/>
                <a:gd name="T10" fmla="*/ 638 w 1338"/>
                <a:gd name="T11" fmla="*/ 1382 h 1572"/>
                <a:gd name="T12" fmla="*/ 749 w 1338"/>
                <a:gd name="T13" fmla="*/ 1304 h 1572"/>
                <a:gd name="T14" fmla="*/ 850 w 1338"/>
                <a:gd name="T15" fmla="*/ 1213 h 1572"/>
                <a:gd name="T16" fmla="*/ 947 w 1338"/>
                <a:gd name="T17" fmla="*/ 1112 h 1572"/>
                <a:gd name="T18" fmla="*/ 1033 w 1338"/>
                <a:gd name="T19" fmla="*/ 999 h 1572"/>
                <a:gd name="T20" fmla="*/ 1110 w 1338"/>
                <a:gd name="T21" fmla="*/ 879 h 1572"/>
                <a:gd name="T22" fmla="*/ 1176 w 1338"/>
                <a:gd name="T23" fmla="*/ 749 h 1572"/>
                <a:gd name="T24" fmla="*/ 1232 w 1338"/>
                <a:gd name="T25" fmla="*/ 612 h 1572"/>
                <a:gd name="T26" fmla="*/ 1277 w 1338"/>
                <a:gd name="T27" fmla="*/ 468 h 1572"/>
                <a:gd name="T28" fmla="*/ 1311 w 1338"/>
                <a:gd name="T29" fmla="*/ 316 h 1572"/>
                <a:gd name="T30" fmla="*/ 1332 w 1338"/>
                <a:gd name="T31" fmla="*/ 160 h 1572"/>
                <a:gd name="T32" fmla="*/ 1338 w 1338"/>
                <a:gd name="T33" fmla="*/ 0 h 1572"/>
                <a:gd name="T34" fmla="*/ 1246 w 1338"/>
                <a:gd name="T35" fmla="*/ 0 h 1572"/>
                <a:gd name="T36" fmla="*/ 1240 w 1338"/>
                <a:gd name="T37" fmla="*/ 150 h 1572"/>
                <a:gd name="T38" fmla="*/ 1221 w 1338"/>
                <a:gd name="T39" fmla="*/ 297 h 1572"/>
                <a:gd name="T40" fmla="*/ 1190 w 1338"/>
                <a:gd name="T41" fmla="*/ 436 h 1572"/>
                <a:gd name="T42" fmla="*/ 1148 w 1338"/>
                <a:gd name="T43" fmla="*/ 571 h 1572"/>
                <a:gd name="T44" fmla="*/ 1095 w 1338"/>
                <a:gd name="T45" fmla="*/ 698 h 1572"/>
                <a:gd name="T46" fmla="*/ 1034 w 1338"/>
                <a:gd name="T47" fmla="*/ 818 h 1572"/>
                <a:gd name="T48" fmla="*/ 962 w 1338"/>
                <a:gd name="T49" fmla="*/ 931 h 1572"/>
                <a:gd name="T50" fmla="*/ 882 w 1338"/>
                <a:gd name="T51" fmla="*/ 1036 h 1572"/>
                <a:gd name="T52" fmla="*/ 794 w 1338"/>
                <a:gd name="T53" fmla="*/ 1130 h 1572"/>
                <a:gd name="T54" fmla="*/ 697 w 1338"/>
                <a:gd name="T55" fmla="*/ 1215 h 1572"/>
                <a:gd name="T56" fmla="*/ 595 w 1338"/>
                <a:gd name="T57" fmla="*/ 1286 h 1572"/>
                <a:gd name="T58" fmla="*/ 486 w 1338"/>
                <a:gd name="T59" fmla="*/ 1348 h 1572"/>
                <a:gd name="T60" fmla="*/ 372 w 1338"/>
                <a:gd name="T61" fmla="*/ 1398 h 1572"/>
                <a:gd name="T62" fmla="*/ 253 w 1338"/>
                <a:gd name="T63" fmla="*/ 1435 h 1572"/>
                <a:gd name="T64" fmla="*/ 129 w 1338"/>
                <a:gd name="T65" fmla="*/ 1455 h 1572"/>
                <a:gd name="T66" fmla="*/ 0 w 1338"/>
                <a:gd name="T67" fmla="*/ 1464 h 1572"/>
                <a:gd name="T68" fmla="*/ 0 w 1338"/>
                <a:gd name="T69" fmla="*/ 1572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46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084 w 1176"/>
                <a:gd name="T1" fmla="*/ 0 h 1383"/>
                <a:gd name="T2" fmla="*/ 1079 w 1176"/>
                <a:gd name="T3" fmla="*/ 131 h 1383"/>
                <a:gd name="T4" fmla="*/ 1063 w 1176"/>
                <a:gd name="T5" fmla="*/ 259 h 1383"/>
                <a:gd name="T6" fmla="*/ 1037 w 1176"/>
                <a:gd name="T7" fmla="*/ 379 h 1383"/>
                <a:gd name="T8" fmla="*/ 999 w 1176"/>
                <a:gd name="T9" fmla="*/ 496 h 1383"/>
                <a:gd name="T10" fmla="*/ 953 w 1176"/>
                <a:gd name="T11" fmla="*/ 607 h 1383"/>
                <a:gd name="T12" fmla="*/ 900 w 1176"/>
                <a:gd name="T13" fmla="*/ 713 h 1383"/>
                <a:gd name="T14" fmla="*/ 837 w 1176"/>
                <a:gd name="T15" fmla="*/ 811 h 1383"/>
                <a:gd name="T16" fmla="*/ 768 w 1176"/>
                <a:gd name="T17" fmla="*/ 901 h 1383"/>
                <a:gd name="T18" fmla="*/ 692 w 1176"/>
                <a:gd name="T19" fmla="*/ 984 h 1383"/>
                <a:gd name="T20" fmla="*/ 607 w 1176"/>
                <a:gd name="T21" fmla="*/ 1058 h 1383"/>
                <a:gd name="T22" fmla="*/ 517 w 1176"/>
                <a:gd name="T23" fmla="*/ 1120 h 1383"/>
                <a:gd name="T24" fmla="*/ 423 w 1176"/>
                <a:gd name="T25" fmla="*/ 1175 h 1383"/>
                <a:gd name="T26" fmla="*/ 323 w 1176"/>
                <a:gd name="T27" fmla="*/ 1220 h 1383"/>
                <a:gd name="T28" fmla="*/ 220 w 1176"/>
                <a:gd name="T29" fmla="*/ 1250 h 1383"/>
                <a:gd name="T30" fmla="*/ 112 w 1176"/>
                <a:gd name="T31" fmla="*/ 1269 h 1383"/>
                <a:gd name="T32" fmla="*/ 0 w 1176"/>
                <a:gd name="T33" fmla="*/ 1275 h 1383"/>
                <a:gd name="T34" fmla="*/ 0 w 1176"/>
                <a:gd name="T35" fmla="*/ 1383 h 1383"/>
                <a:gd name="T36" fmla="*/ 120 w 1176"/>
                <a:gd name="T37" fmla="*/ 1377 h 1383"/>
                <a:gd name="T38" fmla="*/ 236 w 1176"/>
                <a:gd name="T39" fmla="*/ 1354 h 1383"/>
                <a:gd name="T40" fmla="*/ 350 w 1176"/>
                <a:gd name="T41" fmla="*/ 1322 h 1383"/>
                <a:gd name="T42" fmla="*/ 457 w 1176"/>
                <a:gd name="T43" fmla="*/ 1275 h 1383"/>
                <a:gd name="T44" fmla="*/ 561 w 1176"/>
                <a:gd name="T45" fmla="*/ 1216 h 1383"/>
                <a:gd name="T46" fmla="*/ 659 w 1176"/>
                <a:gd name="T47" fmla="*/ 1148 h 1383"/>
                <a:gd name="T48" fmla="*/ 749 w 1176"/>
                <a:gd name="T49" fmla="*/ 1067 h 1383"/>
                <a:gd name="T50" fmla="*/ 832 w 1176"/>
                <a:gd name="T51" fmla="*/ 978 h 1383"/>
                <a:gd name="T52" fmla="*/ 907 w 1176"/>
                <a:gd name="T53" fmla="*/ 879 h 1383"/>
                <a:gd name="T54" fmla="*/ 976 w 1176"/>
                <a:gd name="T55" fmla="*/ 773 h 1383"/>
                <a:gd name="T56" fmla="*/ 1035 w 1176"/>
                <a:gd name="T57" fmla="*/ 659 h 1383"/>
                <a:gd name="T58" fmla="*/ 1084 w 1176"/>
                <a:gd name="T59" fmla="*/ 538 h 1383"/>
                <a:gd name="T60" fmla="*/ 1124 w 1176"/>
                <a:gd name="T61" fmla="*/ 411 h 1383"/>
                <a:gd name="T62" fmla="*/ 1152 w 1176"/>
                <a:gd name="T63" fmla="*/ 278 h 1383"/>
                <a:gd name="T64" fmla="*/ 1171 w 1176"/>
                <a:gd name="T65" fmla="*/ 141 h 1383"/>
                <a:gd name="T66" fmla="*/ 1176 w 1176"/>
                <a:gd name="T67" fmla="*/ 0 h 1383"/>
                <a:gd name="T68" fmla="*/ 1084 w 1176"/>
                <a:gd name="T69" fmla="*/ 0 h 1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47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919 w 1011"/>
                <a:gd name="T1" fmla="*/ 0 h 1223"/>
                <a:gd name="T2" fmla="*/ 914 w 1011"/>
                <a:gd name="T3" fmla="*/ 112 h 1223"/>
                <a:gd name="T4" fmla="*/ 902 w 1011"/>
                <a:gd name="T5" fmla="*/ 222 h 1223"/>
                <a:gd name="T6" fmla="*/ 879 w 1011"/>
                <a:gd name="T7" fmla="*/ 326 h 1223"/>
                <a:gd name="T8" fmla="*/ 847 w 1011"/>
                <a:gd name="T9" fmla="*/ 428 h 1223"/>
                <a:gd name="T10" fmla="*/ 808 w 1011"/>
                <a:gd name="T11" fmla="*/ 525 h 1223"/>
                <a:gd name="T12" fmla="*/ 763 w 1011"/>
                <a:gd name="T13" fmla="*/ 619 h 1223"/>
                <a:gd name="T14" fmla="*/ 710 w 1011"/>
                <a:gd name="T15" fmla="*/ 703 h 1223"/>
                <a:gd name="T16" fmla="*/ 650 w 1011"/>
                <a:gd name="T17" fmla="*/ 785 h 1223"/>
                <a:gd name="T18" fmla="*/ 585 w 1011"/>
                <a:gd name="T19" fmla="*/ 857 h 1223"/>
                <a:gd name="T20" fmla="*/ 514 w 1011"/>
                <a:gd name="T21" fmla="*/ 920 h 1223"/>
                <a:gd name="T22" fmla="*/ 438 w 1011"/>
                <a:gd name="T23" fmla="*/ 979 h 1223"/>
                <a:gd name="T24" fmla="*/ 358 w 1011"/>
                <a:gd name="T25" fmla="*/ 1026 h 1223"/>
                <a:gd name="T26" fmla="*/ 274 w 1011"/>
                <a:gd name="T27" fmla="*/ 1063 h 1223"/>
                <a:gd name="T28" fmla="*/ 185 w 1011"/>
                <a:gd name="T29" fmla="*/ 1092 h 1223"/>
                <a:gd name="T30" fmla="*/ 94 w 1011"/>
                <a:gd name="T31" fmla="*/ 1109 h 1223"/>
                <a:gd name="T32" fmla="*/ 0 w 1011"/>
                <a:gd name="T33" fmla="*/ 1115 h 1223"/>
                <a:gd name="T34" fmla="*/ 0 w 1011"/>
                <a:gd name="T35" fmla="*/ 1223 h 1223"/>
                <a:gd name="T36" fmla="*/ 102 w 1011"/>
                <a:gd name="T37" fmla="*/ 1217 h 1223"/>
                <a:gd name="T38" fmla="*/ 204 w 1011"/>
                <a:gd name="T39" fmla="*/ 1198 h 1223"/>
                <a:gd name="T40" fmla="*/ 301 w 1011"/>
                <a:gd name="T41" fmla="*/ 1167 h 1223"/>
                <a:gd name="T42" fmla="*/ 393 w 1011"/>
                <a:gd name="T43" fmla="*/ 1125 h 1223"/>
                <a:gd name="T44" fmla="*/ 482 w 1011"/>
                <a:gd name="T45" fmla="*/ 1072 h 1223"/>
                <a:gd name="T46" fmla="*/ 566 w 1011"/>
                <a:gd name="T47" fmla="*/ 1009 h 1223"/>
                <a:gd name="T48" fmla="*/ 645 w 1011"/>
                <a:gd name="T49" fmla="*/ 939 h 1223"/>
                <a:gd name="T50" fmla="*/ 716 w 1011"/>
                <a:gd name="T51" fmla="*/ 858 h 1223"/>
                <a:gd name="T52" fmla="*/ 781 w 1011"/>
                <a:gd name="T53" fmla="*/ 770 h 1223"/>
                <a:gd name="T54" fmla="*/ 839 w 1011"/>
                <a:gd name="T55" fmla="*/ 675 h 1223"/>
                <a:gd name="T56" fmla="*/ 889 w 1011"/>
                <a:gd name="T57" fmla="*/ 573 h 1223"/>
                <a:gd name="T58" fmla="*/ 932 w 1011"/>
                <a:gd name="T59" fmla="*/ 470 h 1223"/>
                <a:gd name="T60" fmla="*/ 965 w 1011"/>
                <a:gd name="T61" fmla="*/ 358 h 1223"/>
                <a:gd name="T62" fmla="*/ 991 w 1011"/>
                <a:gd name="T63" fmla="*/ 240 h 1223"/>
                <a:gd name="T64" fmla="*/ 1006 w 1011"/>
                <a:gd name="T65" fmla="*/ 121 h 1223"/>
                <a:gd name="T66" fmla="*/ 1011 w 1011"/>
                <a:gd name="T67" fmla="*/ 0 h 1223"/>
                <a:gd name="T68" fmla="*/ 919 w 1011"/>
                <a:gd name="T69" fmla="*/ 0 h 1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8" name="Group 48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1073" name="Picture 4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4" name="Picture 5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" name="Picture 5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6" name="Picture 5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7" name="Picture 5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8" name="Picture 5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9" name="Picture 5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0" name="Picture 5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1" name="Picture 5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883489" y="383414"/>
            <a:ext cx="2887746" cy="192373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733671" y="4992215"/>
            <a:ext cx="2875703" cy="1530781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3483170" y="272311"/>
            <a:ext cx="440048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>
              <a:bevelB w="38100" h="38100"/>
            </a:sp3d>
          </a:bodyPr>
          <a:lstStyle/>
          <a:p>
            <a:pPr algn="ctr"/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Trường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mầm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non </a:t>
            </a:r>
            <a:r>
              <a:rPr lang="en-US" sz="2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Đức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Gang</a:t>
            </a:r>
            <a:endParaRPr lang="en-US" sz="2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92D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9985" y="1031292"/>
            <a:ext cx="1538495" cy="141458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8283869" y="35736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Horizontal Scroll 14"/>
          <p:cNvSpPr/>
          <p:nvPr/>
        </p:nvSpPr>
        <p:spPr>
          <a:xfrm>
            <a:off x="3475693" y="1031292"/>
            <a:ext cx="4521040" cy="171317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/>
            </a:prstTxWarp>
          </a:bodyPr>
          <a:lstStyle/>
          <a:p>
            <a:pPr algn="ctr"/>
            <a:endParaRPr lang="en-US" sz="3200" dirty="0"/>
          </a:p>
        </p:txBody>
      </p:sp>
      <p:sp>
        <p:nvSpPr>
          <p:cNvPr id="16" name="Subtitle 15"/>
          <p:cNvSpPr>
            <a:spLocks noGrp="1"/>
          </p:cNvSpPr>
          <p:nvPr>
            <p:ph type="subTitle" idx="1"/>
          </p:nvPr>
        </p:nvSpPr>
        <p:spPr>
          <a:xfrm>
            <a:off x="1693887" y="3112285"/>
            <a:ext cx="8439464" cy="937650"/>
          </a:xfrm>
        </p:spPr>
        <p:txBody>
          <a:bodyPr>
            <a:prstTxWarp prst="textDeflateBottom">
              <a:avLst/>
            </a:prstTxWarp>
            <a:normAutofit/>
            <a:scene3d>
              <a:camera prst="perspectiveRelaxedModerately"/>
              <a:lightRig rig="threePt" dir="t"/>
            </a:scene3d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: MỘT SỐ PTGT ĐƯỜNG THỦY</a:t>
            </a:r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3682204" y="1374948"/>
            <a:ext cx="4108019" cy="1152902"/>
          </a:xfrm>
          <a:prstGeom prst="rect">
            <a:avLst/>
          </a:prstGeom>
        </p:spPr>
        <p:txBody>
          <a:bodyPr vert="horz" lIns="91440" tIns="45720" rIns="91440" bIns="45720" rtlCol="0">
            <a:prstTxWarp prst="textWave1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Giáo</a:t>
            </a:r>
            <a:r>
              <a:rPr lang="en-US" sz="3200" b="1" dirty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án</a:t>
            </a:r>
            <a:r>
              <a:rPr lang="en-US" sz="3200" b="1" dirty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</a:t>
            </a:r>
          </a:p>
        </p:txBody>
      </p:sp>
      <p:pic>
        <p:nvPicPr>
          <p:cNvPr id="2050" name="Picture 2" descr="welkom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14" y="1557600"/>
            <a:ext cx="1157421" cy="132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8868" y="4319754"/>
            <a:ext cx="1038704" cy="1046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019" y="4266554"/>
            <a:ext cx="1206733" cy="12811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781" y="4356523"/>
            <a:ext cx="1171848" cy="10503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9123" y="2733346"/>
            <a:ext cx="1025459" cy="120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3244" y="6462054"/>
            <a:ext cx="4837330" cy="7109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45968" y="6535711"/>
            <a:ext cx="4452078" cy="5557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01485" y="-143743"/>
            <a:ext cx="465774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544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6" grpId="0" build="p"/>
      <p:bldP spid="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D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8308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88" y="-1"/>
            <a:ext cx="6008912" cy="683622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742714" y="6161313"/>
            <a:ext cx="2416629" cy="674915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rgbClr val="FF0000"/>
                </a:solidFill>
              </a:rPr>
              <a:t>                                                  </a:t>
            </a:r>
            <a:r>
              <a:rPr lang="en-US" sz="12600" dirty="0" err="1">
                <a:solidFill>
                  <a:srgbClr val="FF0000"/>
                </a:solidFill>
              </a:rPr>
              <a:t>Tàu</a:t>
            </a:r>
            <a:r>
              <a:rPr lang="en-US" sz="7300" dirty="0">
                <a:solidFill>
                  <a:srgbClr val="FF0000"/>
                </a:solidFill>
              </a:rPr>
              <a:t> </a:t>
            </a:r>
            <a:r>
              <a:rPr lang="en-US" sz="9800" dirty="0" err="1">
                <a:solidFill>
                  <a:srgbClr val="FF0000"/>
                </a:solidFill>
              </a:rPr>
              <a:t>Thủy</a:t>
            </a:r>
            <a:r>
              <a:rPr lang="en-US" sz="7300" dirty="0">
                <a:solidFill>
                  <a:srgbClr val="FF0000"/>
                </a:solidFill>
              </a:rPr>
              <a:t> </a:t>
            </a:r>
            <a:r>
              <a:rPr lang="vi-VN" sz="7300" dirty="0">
                <a:solidFill>
                  <a:srgbClr val="FF0000"/>
                </a:solidFill>
              </a:rPr>
              <a:t> </a:t>
            </a:r>
            <a:endParaRPr lang="en-US" sz="7300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17718" y="4414611"/>
            <a:ext cx="3472543" cy="1115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6600" dirty="0">
                <a:solidFill>
                  <a:srgbClr val="CC00CC"/>
                </a:solidFill>
              </a:rPr>
              <a:t>             </a:t>
            </a:r>
            <a:r>
              <a:rPr lang="vi-VN" sz="6600" dirty="0">
                <a:solidFill>
                  <a:srgbClr val="FF0000"/>
                </a:solidFill>
              </a:rPr>
              <a:t>                           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" y="6248399"/>
            <a:ext cx="2743198" cy="587829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12800" dirty="0">
                <a:solidFill>
                  <a:srgbClr val="CC00CC"/>
                </a:solidFill>
              </a:rPr>
              <a:t>                                </a:t>
            </a:r>
            <a:r>
              <a:rPr lang="en-US" sz="12800" dirty="0" err="1">
                <a:solidFill>
                  <a:srgbClr val="FF0000"/>
                </a:solidFill>
              </a:rPr>
              <a:t>Thuyền</a:t>
            </a:r>
            <a:r>
              <a:rPr lang="en-US" sz="12800" dirty="0">
                <a:solidFill>
                  <a:srgbClr val="FF0000"/>
                </a:solidFill>
              </a:rPr>
              <a:t> </a:t>
            </a:r>
            <a:r>
              <a:rPr lang="en-US" sz="12800" dirty="0" err="1">
                <a:solidFill>
                  <a:srgbClr val="FF0000"/>
                </a:solidFill>
              </a:rPr>
              <a:t>buồm</a:t>
            </a:r>
            <a:r>
              <a:rPr lang="vi-VN" sz="12800" dirty="0">
                <a:solidFill>
                  <a:srgbClr val="FF0000"/>
                </a:solidFill>
              </a:rPr>
              <a:t> </a:t>
            </a:r>
            <a:br>
              <a:rPr lang="vi-VN" sz="12800" dirty="0">
                <a:solidFill>
                  <a:srgbClr val="FF0000"/>
                </a:solidFill>
              </a:rPr>
            </a:br>
            <a:endParaRPr lang="en-US" sz="12800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023079" y="0"/>
            <a:ext cx="2720746" cy="1085850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vi-VN" dirty="0">
                <a:solidFill>
                  <a:srgbClr val="CC00CC"/>
                </a:solidFill>
              </a:rPr>
              <a:t>                          </a:t>
            </a:r>
            <a:r>
              <a:rPr lang="vi-VN" sz="7300" dirty="0">
                <a:solidFill>
                  <a:srgbClr val="FF0066"/>
                </a:solidFill>
              </a:rPr>
              <a:t>So sá</a:t>
            </a:r>
            <a:r>
              <a:rPr lang="en-US" sz="7300" dirty="0" err="1">
                <a:solidFill>
                  <a:srgbClr val="FF0066"/>
                </a:solidFill>
              </a:rPr>
              <a:t>nh</a:t>
            </a:r>
            <a:r>
              <a:rPr lang="vi-VN" sz="7300" dirty="0">
                <a:solidFill>
                  <a:srgbClr val="FF0066"/>
                </a:solidFill>
              </a:rPr>
              <a:t>                               </a:t>
            </a:r>
            <a:endParaRPr lang="en-US" sz="73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549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3546" y="81209"/>
            <a:ext cx="3931261" cy="848181"/>
          </a:xfrm>
          <a:gradFill>
            <a:gsLst>
              <a:gs pos="0">
                <a:srgbClr val="0066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sz="4400" spc="-150" dirty="0">
                <a:solidFill>
                  <a:srgbClr val="FF0066"/>
                </a:solidFill>
              </a:rPr>
              <a:t>   </a:t>
            </a:r>
            <a:r>
              <a:rPr lang="en-US" sz="4400" spc="-150" dirty="0" err="1">
                <a:solidFill>
                  <a:srgbClr val="FF0066"/>
                </a:solidFill>
              </a:rPr>
              <a:t>Giáo</a:t>
            </a:r>
            <a:r>
              <a:rPr lang="en-US" sz="4400" spc="-150" dirty="0">
                <a:solidFill>
                  <a:srgbClr val="FF0066"/>
                </a:solidFill>
              </a:rPr>
              <a:t> </a:t>
            </a:r>
            <a:r>
              <a:rPr lang="en-US" sz="4400" spc="-150" dirty="0" err="1">
                <a:solidFill>
                  <a:srgbClr val="FF0066"/>
                </a:solidFill>
              </a:rPr>
              <a:t>dục</a:t>
            </a:r>
            <a:r>
              <a:rPr lang="en-US" sz="4400" spc="-150" dirty="0">
                <a:solidFill>
                  <a:srgbClr val="FF0066"/>
                </a:solidFill>
              </a:rPr>
              <a:t> </a:t>
            </a:r>
            <a:r>
              <a:rPr lang="en-US" sz="4400" spc="-150" dirty="0" err="1">
                <a:solidFill>
                  <a:srgbClr val="FF0066"/>
                </a:solidFill>
              </a:rPr>
              <a:t>trẻ</a:t>
            </a:r>
            <a:r>
              <a:rPr lang="en-US" sz="4400" dirty="0">
                <a:solidFill>
                  <a:srgbClr val="FF0066"/>
                </a:solidFill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0000FF"/>
                </a:solidFill>
              </a:rPr>
              <a:t>   </a:t>
            </a:r>
            <a:r>
              <a:rPr lang="en-US" sz="3200" dirty="0" err="1">
                <a:solidFill>
                  <a:srgbClr val="0000FF"/>
                </a:solidFill>
              </a:rPr>
              <a:t>Khi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tham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gia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phương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tiện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giao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thông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đường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thủy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các</a:t>
            </a:r>
            <a:r>
              <a:rPr lang="en-US" sz="3200" dirty="0">
                <a:solidFill>
                  <a:srgbClr val="0000FF"/>
                </a:solidFill>
              </a:rPr>
              <a:t> con </a:t>
            </a:r>
            <a:r>
              <a:rPr lang="en-US" sz="3200" dirty="0" err="1">
                <a:solidFill>
                  <a:srgbClr val="0000FF"/>
                </a:solidFill>
              </a:rPr>
              <a:t>nhớ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tuân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thủ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luật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giao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thông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đường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thủy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nhé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ngồi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trên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các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phương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tiện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đó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phải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ngồi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ngay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ngắn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không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đùa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nghịch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chạy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nhảy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và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thò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đầu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ra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ngoài</a:t>
            </a:r>
            <a:r>
              <a:rPr lang="en-US" sz="3200" dirty="0">
                <a:solidFill>
                  <a:srgbClr val="0000FF"/>
                </a:solidFill>
              </a:rPr>
              <a:t>… </a:t>
            </a:r>
            <a:r>
              <a:rPr lang="en-US" sz="3200" dirty="0" err="1">
                <a:solidFill>
                  <a:srgbClr val="0000FF"/>
                </a:solidFill>
              </a:rPr>
              <a:t>các</a:t>
            </a:r>
            <a:r>
              <a:rPr lang="en-US" sz="3200" dirty="0">
                <a:solidFill>
                  <a:srgbClr val="0000FF"/>
                </a:solidFill>
              </a:rPr>
              <a:t> con </a:t>
            </a:r>
            <a:r>
              <a:rPr lang="en-US" sz="3200" dirty="0" err="1">
                <a:solidFill>
                  <a:srgbClr val="0000FF"/>
                </a:solidFill>
              </a:rPr>
              <a:t>nhớ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chưa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nào</a:t>
            </a:r>
            <a:r>
              <a:rPr lang="en-US" sz="3200" dirty="0">
                <a:solidFill>
                  <a:srgbClr val="0000FF"/>
                </a:solidFill>
              </a:rPr>
              <a:t>?</a:t>
            </a:r>
          </a:p>
        </p:txBody>
      </p:sp>
      <p:pic>
        <p:nvPicPr>
          <p:cNvPr id="1028" name="Picture 4" descr="hoa1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152" y="5377543"/>
            <a:ext cx="2587836" cy="134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002" y="5551713"/>
            <a:ext cx="2917998" cy="1224001"/>
          </a:xfrm>
          <a:prstGeom prst="rect">
            <a:avLst/>
          </a:prstGeom>
        </p:spPr>
      </p:pic>
      <p:pic>
        <p:nvPicPr>
          <p:cNvPr id="1030" name="Picture 6" descr="inde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68" y="5203371"/>
            <a:ext cx="2209800" cy="16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7" descr="fake bird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330" y="4200862"/>
            <a:ext cx="1360715" cy="9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7" descr="fake bird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029" y="182560"/>
            <a:ext cx="1262743" cy="99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fake bird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34" y="373268"/>
            <a:ext cx="1369180" cy="110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fake bird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8130">
            <a:off x="2761460" y="5413361"/>
            <a:ext cx="1363035" cy="129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943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D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14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229600" y="5617028"/>
            <a:ext cx="3744686" cy="1023257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rgbClr val="FF0066"/>
                </a:solidFill>
              </a:rPr>
              <a:t>Thuyền nan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03514" y="1"/>
            <a:ext cx="10025744" cy="878340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rgbClr val="CC00CC"/>
                </a:solidFill>
              </a:rPr>
              <a:t>Mở rộng : Một số PTGT Đườn</a:t>
            </a:r>
            <a:r>
              <a:rPr lang="vi-VN" b="1" dirty="0">
                <a:solidFill>
                  <a:srgbClr val="CC00CC"/>
                </a:solidFill>
              </a:rPr>
              <a:t>g</a:t>
            </a:r>
            <a:r>
              <a:rPr lang="vi-VN" dirty="0">
                <a:solidFill>
                  <a:srgbClr val="CC00CC"/>
                </a:solidFill>
              </a:rPr>
              <a:t> thủy khác</a:t>
            </a:r>
            <a:endParaRPr lang="en-US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35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429625" y="5172075"/>
            <a:ext cx="3762375" cy="1438956"/>
          </a:xfrm>
          <a:prstGeom prst="rect">
            <a:avLst/>
          </a:prstGeom>
          <a:gradFill>
            <a:gsLst>
              <a:gs pos="0">
                <a:srgbClr val="0066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/>
              <a:t>                       </a:t>
            </a:r>
            <a:r>
              <a:rPr lang="vi-VN" sz="7300" dirty="0">
                <a:solidFill>
                  <a:srgbClr val="FF0000"/>
                </a:solidFill>
              </a:rPr>
              <a:t>Thuyền Thúng </a:t>
            </a:r>
            <a:endParaRPr lang="en-US" sz="7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05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562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6261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231086" y="6047466"/>
            <a:ext cx="2960914" cy="810533"/>
          </a:xfrm>
          <a:prstGeom prst="rect">
            <a:avLst/>
          </a:prstGeom>
          <a:gradFill>
            <a:gsLst>
              <a:gs pos="0">
                <a:srgbClr val="0066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rgbClr val="FF0000"/>
                </a:solidFill>
              </a:rPr>
              <a:t>Tàu Ngầm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2675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144001" y="5769428"/>
            <a:ext cx="3047999" cy="1088571"/>
          </a:xfrm>
          <a:prstGeom prst="rect">
            <a:avLst/>
          </a:prstGeom>
          <a:gradFill>
            <a:gsLst>
              <a:gs pos="0">
                <a:srgbClr val="0066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rgbClr val="FF0000"/>
                </a:solidFill>
              </a:rPr>
              <a:t>Xuồng ba lá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435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918" y="104546"/>
            <a:ext cx="1214262" cy="144717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231809" y="724403"/>
            <a:ext cx="6520305" cy="827314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>
                <a:solidFill>
                  <a:srgbClr val="0000FF"/>
                </a:solidFill>
              </a:rPr>
              <a:t> b</a:t>
            </a:r>
            <a:r>
              <a:rPr lang="en-US" sz="4000" dirty="0">
                <a:solidFill>
                  <a:srgbClr val="0000FF"/>
                </a:solidFill>
              </a:rPr>
              <a:t>. </a:t>
            </a:r>
            <a:r>
              <a:rPr lang="en-US" sz="4000" dirty="0" err="1">
                <a:solidFill>
                  <a:srgbClr val="0000FF"/>
                </a:solidFill>
              </a:rPr>
              <a:t>Trò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chơi:Cái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gì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biến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mất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231808" y="1942640"/>
            <a:ext cx="8055429" cy="25722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- </a:t>
            </a:r>
            <a:r>
              <a:rPr lang="en-US" sz="2400" dirty="0" err="1">
                <a:solidFill>
                  <a:srgbClr val="0000FF"/>
                </a:solidFill>
              </a:rPr>
              <a:t>Cách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chơi</a:t>
            </a:r>
            <a:r>
              <a:rPr lang="en-US" sz="2400" dirty="0">
                <a:solidFill>
                  <a:srgbClr val="0000FF"/>
                </a:solidFill>
              </a:rPr>
              <a:t>: </a:t>
            </a:r>
            <a:r>
              <a:rPr lang="en-US" sz="2400" dirty="0" err="1">
                <a:solidFill>
                  <a:srgbClr val="0000FF"/>
                </a:solidFill>
              </a:rPr>
              <a:t>Trên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mành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có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rất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nhiều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ảnh</a:t>
            </a:r>
            <a:r>
              <a:rPr lang="en-US" sz="2400" dirty="0">
                <a:solidFill>
                  <a:srgbClr val="0000FF"/>
                </a:solidFill>
              </a:rPr>
              <a:t> PTGT </a:t>
            </a:r>
            <a:r>
              <a:rPr lang="en-US" sz="2400" dirty="0" err="1">
                <a:solidFill>
                  <a:srgbClr val="0000FF"/>
                </a:solidFill>
              </a:rPr>
              <a:t>đường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thủy</a:t>
            </a:r>
            <a:r>
              <a:rPr lang="en-US" sz="2400" dirty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Khi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có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phát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hiệu</a:t>
            </a:r>
            <a:r>
              <a:rPr lang="en-US" sz="2400" dirty="0">
                <a:solidFill>
                  <a:srgbClr val="0000FF"/>
                </a:solidFill>
              </a:rPr>
              <a:t> “</a:t>
            </a:r>
            <a:r>
              <a:rPr lang="en-US" sz="2400" dirty="0" err="1">
                <a:solidFill>
                  <a:srgbClr val="0000FF"/>
                </a:solidFill>
              </a:rPr>
              <a:t>trời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tối</a:t>
            </a:r>
            <a:r>
              <a:rPr lang="en-US" sz="2400" dirty="0">
                <a:solidFill>
                  <a:srgbClr val="0000FF"/>
                </a:solidFill>
              </a:rPr>
              <a:t>” </a:t>
            </a:r>
            <a:r>
              <a:rPr lang="en-US" sz="2400" dirty="0" err="1">
                <a:solidFill>
                  <a:srgbClr val="0000FF"/>
                </a:solidFill>
              </a:rPr>
              <a:t>thì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cả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lớp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ngủ</a:t>
            </a:r>
            <a:r>
              <a:rPr lang="en-US" sz="2400" dirty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Khi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cô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phát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hiệu</a:t>
            </a:r>
            <a:r>
              <a:rPr lang="en-US" sz="2400" dirty="0">
                <a:solidFill>
                  <a:srgbClr val="0000FF"/>
                </a:solidFill>
              </a:rPr>
              <a:t> “</a:t>
            </a:r>
            <a:r>
              <a:rPr lang="en-US" sz="2400" dirty="0" err="1">
                <a:solidFill>
                  <a:srgbClr val="0000FF"/>
                </a:solidFill>
              </a:rPr>
              <a:t>trời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sáng</a:t>
            </a:r>
            <a:r>
              <a:rPr lang="en-US" sz="2400" dirty="0">
                <a:solidFill>
                  <a:srgbClr val="0000FF"/>
                </a:solidFill>
              </a:rPr>
              <a:t>” </a:t>
            </a:r>
            <a:r>
              <a:rPr lang="en-US" sz="2400" dirty="0" err="1">
                <a:solidFill>
                  <a:srgbClr val="0000FF"/>
                </a:solidFill>
              </a:rPr>
              <a:t>cả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lớp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tỉnh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dậy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phát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hiện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xem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ảnh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nào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biến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mất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  <a:p>
            <a:r>
              <a:rPr lang="en-US" sz="2400" dirty="0">
                <a:solidFill>
                  <a:srgbClr val="0000FF"/>
                </a:solidFill>
              </a:rPr>
              <a:t>- </a:t>
            </a:r>
            <a:r>
              <a:rPr lang="en-US" sz="2400" dirty="0" err="1">
                <a:solidFill>
                  <a:srgbClr val="0000FF"/>
                </a:solidFill>
              </a:rPr>
              <a:t>Luật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chơi</a:t>
            </a:r>
            <a:r>
              <a:rPr lang="en-US" sz="2400" dirty="0">
                <a:solidFill>
                  <a:srgbClr val="0000FF"/>
                </a:solidFill>
              </a:rPr>
              <a:t>: </a:t>
            </a:r>
            <a:r>
              <a:rPr lang="en-US" sz="2400" dirty="0" err="1">
                <a:solidFill>
                  <a:srgbClr val="0000FF"/>
                </a:solidFill>
              </a:rPr>
              <a:t>Mỗi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bạn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trả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lời</a:t>
            </a:r>
            <a:r>
              <a:rPr lang="en-US" sz="2400" dirty="0">
                <a:solidFill>
                  <a:srgbClr val="0000FF"/>
                </a:solidFill>
              </a:rPr>
              <a:t> 1 </a:t>
            </a:r>
            <a:r>
              <a:rPr lang="en-US" sz="2400" dirty="0" err="1">
                <a:solidFill>
                  <a:srgbClr val="0000FF"/>
                </a:solidFill>
              </a:rPr>
              <a:t>lần</a:t>
            </a:r>
            <a:r>
              <a:rPr lang="en-US" sz="2400" dirty="0">
                <a:solidFill>
                  <a:srgbClr val="0000FF"/>
                </a:solidFill>
              </a:rPr>
              <a:t>, </a:t>
            </a:r>
            <a:r>
              <a:rPr lang="en-US" sz="2400" dirty="0" err="1">
                <a:solidFill>
                  <a:srgbClr val="0000FF"/>
                </a:solidFill>
              </a:rPr>
              <a:t>nếu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trả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lời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sai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quyền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trả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lời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thuộc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về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bạn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khác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5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5" y="1254762"/>
            <a:ext cx="3057993" cy="2231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829" y="1290893"/>
            <a:ext cx="3455234" cy="2195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15" y="3913732"/>
            <a:ext cx="3057993" cy="2262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184" y="1290893"/>
            <a:ext cx="3791440" cy="2289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30" y="3949863"/>
            <a:ext cx="3455234" cy="22260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2185" y="3949864"/>
            <a:ext cx="3791440" cy="222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8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5" y="1254762"/>
            <a:ext cx="3057993" cy="2231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829" y="1290893"/>
            <a:ext cx="3455234" cy="2195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15" y="3913732"/>
            <a:ext cx="3057993" cy="2262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184" y="1290893"/>
            <a:ext cx="3791440" cy="228917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917371" y="0"/>
            <a:ext cx="5184813" cy="8273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 </a:t>
            </a:r>
            <a:r>
              <a:rPr lang="en-US" dirty="0" err="1">
                <a:solidFill>
                  <a:srgbClr val="0000FF"/>
                </a:solidFill>
              </a:rPr>
              <a:t>Trò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chơi:Cái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gì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biến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mất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30" y="3949863"/>
            <a:ext cx="3455234" cy="22260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2185" y="3949864"/>
            <a:ext cx="3791440" cy="222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99786" y="1006369"/>
            <a:ext cx="4525473" cy="972333"/>
          </a:xfr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1.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Ổn</a:t>
            </a:r>
            <a:r>
              <a:rPr lang="en-US" sz="32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định</a:t>
            </a:r>
            <a:r>
              <a:rPr lang="en-US" sz="32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tổ</a:t>
            </a:r>
            <a:r>
              <a:rPr lang="en-US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chức</a:t>
            </a:r>
            <a:endParaRPr lang="en-US" dirty="0">
              <a:solidFill>
                <a:srgbClr val="0000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238" y="0"/>
            <a:ext cx="1904762" cy="1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1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5" y="1254762"/>
            <a:ext cx="3057993" cy="2231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829" y="1290893"/>
            <a:ext cx="3455234" cy="2195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15" y="3913732"/>
            <a:ext cx="3057993" cy="2262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184" y="1290893"/>
            <a:ext cx="3791440" cy="228917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917371" y="0"/>
            <a:ext cx="6640286" cy="8273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 </a:t>
            </a:r>
            <a:r>
              <a:rPr lang="en-US" dirty="0" err="1">
                <a:solidFill>
                  <a:srgbClr val="0000FF"/>
                </a:solidFill>
              </a:rPr>
              <a:t>Trò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chơi:Cái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gì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biến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mất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30" y="3949863"/>
            <a:ext cx="3455234" cy="22260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2185" y="3949864"/>
            <a:ext cx="3791440" cy="222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6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5" y="1254762"/>
            <a:ext cx="3057993" cy="2231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829" y="1290893"/>
            <a:ext cx="3455234" cy="2195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15" y="3913732"/>
            <a:ext cx="3057993" cy="2262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184" y="1290893"/>
            <a:ext cx="3791440" cy="228917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917371" y="0"/>
            <a:ext cx="6640286" cy="8273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 </a:t>
            </a:r>
            <a:r>
              <a:rPr lang="en-US" dirty="0" err="1">
                <a:solidFill>
                  <a:srgbClr val="0000FF"/>
                </a:solidFill>
              </a:rPr>
              <a:t>Trò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chơi:Cái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gì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biến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mất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30" y="3949863"/>
            <a:ext cx="3455234" cy="22260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2185" y="3949864"/>
            <a:ext cx="3791440" cy="222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7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238" y="0"/>
            <a:ext cx="1904762" cy="183809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699786" y="1006369"/>
            <a:ext cx="4528328" cy="831726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3. </a:t>
            </a:r>
            <a:r>
              <a:rPr lang="en-US" sz="4400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Kết</a:t>
            </a:r>
            <a:r>
              <a:rPr lang="en-US" sz="44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thúc</a:t>
            </a:r>
            <a:endParaRPr lang="en-US" sz="4400" dirty="0">
              <a:solidFill>
                <a:srgbClr val="0000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99786" y="2645060"/>
            <a:ext cx="4528328" cy="1034311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- </a:t>
            </a:r>
            <a:r>
              <a:rPr lang="en-US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Nhận</a:t>
            </a:r>
            <a:r>
              <a:rPr lang="en-US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xét</a:t>
            </a:r>
            <a:r>
              <a:rPr lang="en-US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giờ</a:t>
            </a:r>
            <a:r>
              <a:rPr lang="en-US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học</a:t>
            </a:r>
            <a:endParaRPr lang="en-US" dirty="0">
              <a:solidFill>
                <a:srgbClr val="0000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465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87b2764_illustration_cartoon_girl_b10-psd-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56892" cy="7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97507" y="3684381"/>
            <a:ext cx="6718193" cy="10876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5400" b="1" spc="50" dirty="0" err="1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Chân</a:t>
            </a:r>
            <a:r>
              <a:rPr lang="en-US" sz="5400" b="1" spc="50" dirty="0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thành</a:t>
            </a:r>
            <a:r>
              <a:rPr lang="en-US" sz="5400" b="1" spc="50" dirty="0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cảm</a:t>
            </a:r>
            <a:r>
              <a:rPr lang="en-US" sz="5400" b="1" spc="50" dirty="0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ơn</a:t>
            </a:r>
            <a:endParaRPr lang="en-US" sz="5400" b="1" cap="none" spc="50" dirty="0">
              <a:ln w="9525" cmpd="sng">
                <a:solidFill>
                  <a:srgbClr val="0070C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84518" y="1807030"/>
            <a:ext cx="5517630" cy="628650"/>
          </a:xfrm>
        </p:spPr>
        <p:txBody>
          <a:bodyPr>
            <a:normAutofit fontScale="90000"/>
            <a:scene3d>
              <a:camera prst="obliqueBottomLeft"/>
              <a:lightRig rig="threePt" dir="t"/>
            </a:scene3d>
          </a:bodyPr>
          <a:lstStyle/>
          <a:p>
            <a:pPr algn="ctr"/>
            <a:r>
              <a:rPr lang="en-US" b="1" spc="50" dirty="0" err="1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66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Chúc</a:t>
            </a:r>
            <a:r>
              <a:rPr lang="en-US" b="1" spc="50" dirty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66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66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các</a:t>
            </a:r>
            <a:r>
              <a:rPr lang="en-US" b="1" spc="50" dirty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66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66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cô</a:t>
            </a:r>
            <a:r>
              <a:rPr lang="en-US" b="1" spc="50" dirty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66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66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mạnh</a:t>
            </a:r>
            <a:r>
              <a:rPr lang="en-US" b="1" spc="50" dirty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66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66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khỏe</a:t>
            </a:r>
            <a:endParaRPr lang="en-US" b="1" spc="50" dirty="0">
              <a:ln w="9525" cmpd="sng">
                <a:solidFill>
                  <a:srgbClr val="0000FF"/>
                </a:solidFill>
                <a:prstDash val="solid"/>
              </a:ln>
              <a:solidFill>
                <a:srgbClr val="0066FF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246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6800" cy="6858000"/>
          </a:xfrm>
          <a:prstGeom prst="rect">
            <a:avLst/>
          </a:prstGeom>
        </p:spPr>
      </p:pic>
      <p:pic>
        <p:nvPicPr>
          <p:cNvPr id="11" name="Em di choi thuyen - Xuan m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9627" y="5284034"/>
            <a:ext cx="609600" cy="6096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625443" y="3657066"/>
            <a:ext cx="4566557" cy="113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Cho </a:t>
            </a:r>
            <a:r>
              <a:rPr lang="en-US" dirty="0" err="1">
                <a:solidFill>
                  <a:srgbClr val="FFFF00"/>
                </a:solidFill>
              </a:rPr>
              <a:t>trẻ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hát</a:t>
            </a:r>
            <a:r>
              <a:rPr lang="vi-VN" dirty="0">
                <a:solidFill>
                  <a:srgbClr val="FFFF00"/>
                </a:solidFill>
              </a:rPr>
              <a:t> bài hát: 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vi-VN" dirty="0">
                <a:solidFill>
                  <a:srgbClr val="FFFF00"/>
                </a:solidFill>
              </a:rPr>
              <a:t>Em Đi Chơi Thuyền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8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67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238" y="1"/>
            <a:ext cx="1904762" cy="13716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699786" y="1006369"/>
            <a:ext cx="3865906" cy="831726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2. </a:t>
            </a:r>
            <a:r>
              <a:rPr lang="en-US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Nội</a:t>
            </a:r>
            <a:r>
              <a:rPr lang="en-US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dung </a:t>
            </a:r>
            <a:r>
              <a:rPr lang="en-US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chính</a:t>
            </a:r>
            <a:endParaRPr lang="en-US" dirty="0">
              <a:solidFill>
                <a:srgbClr val="0000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699786" y="2645060"/>
            <a:ext cx="5035139" cy="654802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a.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Quan</a:t>
            </a:r>
            <a:r>
              <a:rPr lang="en-US" sz="32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sát</a:t>
            </a:r>
            <a:r>
              <a:rPr lang="en-US" sz="32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và</a:t>
            </a:r>
            <a:r>
              <a:rPr lang="en-US" sz="32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đàm</a:t>
            </a:r>
            <a:r>
              <a:rPr lang="en-US" sz="32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thoại</a:t>
            </a:r>
            <a:endParaRPr lang="en-US" sz="3200" dirty="0">
              <a:solidFill>
                <a:srgbClr val="0000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197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36" y="0"/>
            <a:ext cx="12192000" cy="7010400"/>
          </a:xfrm>
          <a:prstGeom prst="rect">
            <a:avLst/>
          </a:prstGeom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7315200" y="6074229"/>
            <a:ext cx="4876800" cy="783771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6000" dirty="0">
                <a:solidFill>
                  <a:srgbClr val="FF0000"/>
                </a:solidFill>
              </a:rPr>
              <a:t>Thuyền Buồm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 rot="17876147" flipH="1">
            <a:off x="5923468" y="820744"/>
            <a:ext cx="270193" cy="1299845"/>
          </a:xfrm>
          <a:prstGeom prst="downArrow">
            <a:avLst/>
          </a:prstGeom>
          <a:solidFill>
            <a:srgbClr val="FF0000"/>
          </a:solidFill>
          <a:effectLst>
            <a:reflection stA="45000" endPos="65000" dist="127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960914" y="511168"/>
            <a:ext cx="2460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C00FF"/>
                </a:solidFill>
              </a:rPr>
              <a:t>Cánh</a:t>
            </a:r>
            <a:r>
              <a:rPr lang="en-US" sz="3600" dirty="0">
                <a:solidFill>
                  <a:srgbClr val="CC00FF"/>
                </a:solidFill>
              </a:rPr>
              <a:t> </a:t>
            </a:r>
            <a:r>
              <a:rPr lang="en-US" sz="3600" dirty="0" err="1">
                <a:solidFill>
                  <a:srgbClr val="CC00FF"/>
                </a:solidFill>
              </a:rPr>
              <a:t>buồm</a:t>
            </a:r>
            <a:endParaRPr lang="en-US" sz="3600" dirty="0">
              <a:solidFill>
                <a:srgbClr val="CC00FF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 rot="15366287" flipH="1">
            <a:off x="3536891" y="5382653"/>
            <a:ext cx="369741" cy="1427033"/>
          </a:xfrm>
          <a:prstGeom prst="downArrow">
            <a:avLst/>
          </a:prstGeom>
          <a:solidFill>
            <a:srgbClr val="FF0000"/>
          </a:solidFill>
          <a:effectLst>
            <a:reflection stA="45000" endPos="65000" dist="127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28323" y="6096169"/>
            <a:ext cx="3137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C00CC"/>
                </a:solidFill>
              </a:rPr>
              <a:t>Thân</a:t>
            </a:r>
            <a:r>
              <a:rPr lang="en-US" sz="4000" dirty="0">
                <a:solidFill>
                  <a:srgbClr val="CC00CC"/>
                </a:solidFill>
              </a:rPr>
              <a:t> </a:t>
            </a:r>
            <a:r>
              <a:rPr lang="en-US" sz="4000" dirty="0" err="1">
                <a:solidFill>
                  <a:srgbClr val="CC00CC"/>
                </a:solidFill>
              </a:rPr>
              <a:t>thuyền</a:t>
            </a:r>
            <a:endParaRPr lang="en-US" sz="4000" dirty="0">
              <a:solidFill>
                <a:srgbClr val="CC00CC"/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 rot="2573596">
            <a:off x="7449772" y="-44196"/>
            <a:ext cx="272063" cy="102314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033658" y="-2"/>
            <a:ext cx="2024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C00CC"/>
                </a:solidFill>
              </a:rPr>
              <a:t>Trục</a:t>
            </a:r>
            <a:r>
              <a:rPr lang="en-US" sz="3200" dirty="0">
                <a:solidFill>
                  <a:srgbClr val="CC00CC"/>
                </a:solidFill>
              </a:rPr>
              <a:t> </a:t>
            </a:r>
            <a:r>
              <a:rPr lang="en-US" sz="3200" dirty="0" err="1">
                <a:solidFill>
                  <a:srgbClr val="CC00CC"/>
                </a:solidFill>
              </a:rPr>
              <a:t>dọc</a:t>
            </a:r>
            <a:endParaRPr lang="en-US" sz="3200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1642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14" grpId="0"/>
      <p:bldP spid="15" grpId="0" animBg="1"/>
      <p:bldP spid="16" grpId="0"/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82" y="0"/>
            <a:ext cx="12192000" cy="68580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0" name="Right Arrow 9"/>
          <p:cNvSpPr/>
          <p:nvPr/>
        </p:nvSpPr>
        <p:spPr>
          <a:xfrm rot="2520914">
            <a:off x="782046" y="2703059"/>
            <a:ext cx="1044863" cy="23346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47182" y="1710332"/>
            <a:ext cx="1770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Đầu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tàu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244589" y="5456420"/>
            <a:ext cx="3076553" cy="966150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/>
              <a:t>                               </a:t>
            </a:r>
            <a:r>
              <a:rPr lang="vi-VN" sz="6600" dirty="0">
                <a:solidFill>
                  <a:srgbClr val="FF0000"/>
                </a:solidFill>
              </a:rPr>
              <a:t>Tàu Thủy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 rot="2254074">
            <a:off x="7074848" y="1898100"/>
            <a:ext cx="220113" cy="18437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34204" y="1586735"/>
            <a:ext cx="2081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</a:rPr>
              <a:t>Thân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tàu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5" name="Up Arrow 4"/>
          <p:cNvSpPr/>
          <p:nvPr/>
        </p:nvSpPr>
        <p:spPr>
          <a:xfrm rot="2096864">
            <a:off x="1657136" y="4452730"/>
            <a:ext cx="227242" cy="113211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8197" y="5582944"/>
            <a:ext cx="1948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Neo </a:t>
            </a:r>
            <a:r>
              <a:rPr lang="en-US" sz="3200" dirty="0" err="1">
                <a:solidFill>
                  <a:srgbClr val="FFFF00"/>
                </a:solidFill>
              </a:rPr>
              <a:t>tàu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760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5" grpId="0" animBg="1"/>
      <p:bldP spid="3" grpId="0" animBg="1"/>
      <p:bldP spid="4" grpId="0"/>
      <p:bldP spid="5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904514" y="5771212"/>
            <a:ext cx="2133600" cy="1086787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dirty="0">
                <a:solidFill>
                  <a:srgbClr val="FF0000"/>
                </a:solidFill>
              </a:rPr>
              <a:t>                                   </a:t>
            </a:r>
            <a:r>
              <a:rPr lang="vi-VN" sz="6700" dirty="0">
                <a:solidFill>
                  <a:srgbClr val="FF0000"/>
                </a:solidFill>
              </a:rPr>
              <a:t>Phà</a:t>
            </a:r>
            <a:r>
              <a:rPr lang="vi-VN" sz="6700" dirty="0"/>
              <a:t> </a:t>
            </a:r>
            <a:endParaRPr lang="en-US" sz="6700" dirty="0"/>
          </a:p>
        </p:txBody>
      </p:sp>
      <p:sp>
        <p:nvSpPr>
          <p:cNvPr id="2" name="Right Arrow 1"/>
          <p:cNvSpPr/>
          <p:nvPr/>
        </p:nvSpPr>
        <p:spPr>
          <a:xfrm rot="20746023">
            <a:off x="3547423" y="5552703"/>
            <a:ext cx="1808116" cy="43089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80457" y="5771212"/>
            <a:ext cx="2041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C00FF"/>
                </a:solidFill>
              </a:rPr>
              <a:t>Đầu</a:t>
            </a:r>
            <a:r>
              <a:rPr lang="en-US" sz="4000" dirty="0">
                <a:solidFill>
                  <a:srgbClr val="CC00FF"/>
                </a:solidFill>
              </a:rPr>
              <a:t> </a:t>
            </a:r>
            <a:r>
              <a:rPr lang="en-US" sz="4000" dirty="0" err="1">
                <a:solidFill>
                  <a:srgbClr val="CC00FF"/>
                </a:solidFill>
              </a:rPr>
              <a:t>phà</a:t>
            </a:r>
            <a:endParaRPr lang="en-US" sz="4000" dirty="0">
              <a:solidFill>
                <a:srgbClr val="CC00FF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2397676" flipV="1">
            <a:off x="483515" y="2212231"/>
            <a:ext cx="1059115" cy="29032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8177" y="1303802"/>
            <a:ext cx="2283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C00FF"/>
                </a:solidFill>
              </a:rPr>
              <a:t>Thân</a:t>
            </a:r>
            <a:r>
              <a:rPr lang="en-US" sz="4000" dirty="0">
                <a:solidFill>
                  <a:srgbClr val="CC00FF"/>
                </a:solidFill>
              </a:rPr>
              <a:t> </a:t>
            </a:r>
            <a:r>
              <a:rPr lang="en-US" sz="4000" dirty="0" err="1">
                <a:solidFill>
                  <a:srgbClr val="CC00FF"/>
                </a:solidFill>
              </a:rPr>
              <a:t>Phà</a:t>
            </a:r>
            <a:endParaRPr lang="en-US" sz="4000" dirty="0">
              <a:solidFill>
                <a:srgbClr val="CC00FF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10175989">
            <a:off x="6028012" y="689739"/>
            <a:ext cx="1427514" cy="29399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496109" y="264961"/>
            <a:ext cx="2347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4000" dirty="0" err="1">
                <a:solidFill>
                  <a:srgbClr val="CC00CC"/>
                </a:solidFill>
              </a:rPr>
              <a:t>Mái</a:t>
            </a:r>
            <a:r>
              <a:rPr lang="en-US" sz="4000" dirty="0">
                <a:solidFill>
                  <a:srgbClr val="CC00CC"/>
                </a:solidFill>
              </a:rPr>
              <a:t> </a:t>
            </a:r>
            <a:r>
              <a:rPr lang="en-US" sz="4000" dirty="0" err="1">
                <a:solidFill>
                  <a:srgbClr val="CC00CC"/>
                </a:solidFill>
              </a:rPr>
              <a:t>phà</a:t>
            </a:r>
            <a:endParaRPr lang="en-US" sz="4000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608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/>
      <p:bldP spid="6" grpId="0" animBg="1"/>
      <p:bldP spid="8" grpId="0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948057" y="5638801"/>
            <a:ext cx="2939143" cy="1219199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6600" dirty="0">
                <a:solidFill>
                  <a:srgbClr val="FF0000"/>
                </a:solidFill>
              </a:rPr>
              <a:t>Ca nô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 rot="791285">
            <a:off x="503344" y="2966134"/>
            <a:ext cx="343142" cy="192232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74915" y="1842728"/>
            <a:ext cx="246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</a:rPr>
              <a:t>Đầu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ca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nô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 rot="3827673">
            <a:off x="8760843" y="128785"/>
            <a:ext cx="374428" cy="140803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318171" y="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</a:rPr>
              <a:t>Mái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che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50078">
            <a:off x="7890385" y="4273752"/>
            <a:ext cx="1335140" cy="8291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318172" y="4334373"/>
            <a:ext cx="2873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</a:rPr>
              <a:t>Thân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ca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nô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74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/>
      <p:bldP spid="6" grpId="0" animBg="1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ua ca nô -)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30686" y="5334000"/>
            <a:ext cx="5885089" cy="1152526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6000" dirty="0">
                <a:solidFill>
                  <a:srgbClr val="CC00CC"/>
                </a:solidFill>
              </a:rPr>
              <a:t>Video ca nô chạy</a:t>
            </a:r>
            <a:endParaRPr lang="en-US" sz="6000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89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1875</TotalTime>
  <Words>319</Words>
  <Application>Microsoft Office PowerPoint</Application>
  <PresentationFormat>Widescreen</PresentationFormat>
  <Paragraphs>51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.Vn3DH</vt:lpstr>
      <vt:lpstr>Arial</vt:lpstr>
      <vt:lpstr>Tahoma</vt:lpstr>
      <vt:lpstr>Times New Roman</vt:lpstr>
      <vt:lpstr>Trebuchet MS</vt:lpstr>
      <vt:lpstr>Wingdings 3</vt:lpstr>
      <vt:lpstr>Facet</vt:lpstr>
      <vt:lpstr>PowerPoint Presentation</vt:lpstr>
      <vt:lpstr>1. Ổn định tổ chức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Giáo dục trẻ: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cô mạnh khỏe</vt:lpstr>
    </vt:vector>
  </TitlesOfParts>
  <Company>Customers at Home or 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 users - Windows 8</dc:creator>
  <cp:lastModifiedBy>Administrator</cp:lastModifiedBy>
  <cp:revision>127</cp:revision>
  <dcterms:created xsi:type="dcterms:W3CDTF">2017-04-17T07:22:58Z</dcterms:created>
  <dcterms:modified xsi:type="dcterms:W3CDTF">2023-04-06T07:54:51Z</dcterms:modified>
</cp:coreProperties>
</file>