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74" r:id="rId2"/>
    <p:sldId id="264" r:id="rId3"/>
    <p:sldId id="258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8" d="100"/>
          <a:sy n="68" d="100"/>
        </p:scale>
        <p:origin x="144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F195-82AB-4AFF-AB0B-5A2C65664C44}" type="datetimeFigureOut">
              <a:rPr lang="en-US" smtClean="0"/>
              <a:t>20/4/2023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DDFBD-7348-4F39-A0C5-444B6000D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0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B1708-22B1-41C6-A663-EAE6C18D0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7AC8C-C4BC-493C-AA7C-238649F56A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69587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626AF-D745-4372-A294-6C7F65BDF8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DA128-F55E-4655-A8AD-E6742AD0F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70445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AFDF-4A2D-4A23-A028-872EDEA7154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701A9-46BA-416A-9BD2-C967D01512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10183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71B23-EBC2-4E63-8BAB-E24D803878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66843-2307-4FC2-9299-796C81014F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05650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7EB76-D41E-476A-82D3-984164A337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2D33C-C0F6-4A1F-8062-2EC924D73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25905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6577D-6155-48EB-B232-81FAA3BAE5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B7C20-65E6-42A5-BBEC-F768C1B3AB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24465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3DAAB-8275-466B-A48D-1E7EFC4499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4F26-3F7A-48D8-97A4-B4BC7E49F0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128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3B29B-BB1D-4A3C-8BBF-5704D68500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62325-9EB7-41FD-9DEA-DB7975276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87884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EC16F-D2C7-4303-A2D3-E577749F48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46F83-39FE-43EF-820B-6003A4C5B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0262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3F8-CD83-4E98-9B4F-3BA933E7B4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96E66-0199-4822-9E54-19B2E3A2E4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9070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D066D-E39B-40F0-BA7C-A9ADE41B9D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86F42-C6C6-4533-B751-79DD0D92F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15231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4BF8C5-D28B-4633-9CBB-F5555DF74E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5D4062-3BC1-49F5-8AA8-275E8705C2A7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7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52400"/>
            <a:ext cx="9132887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0200" y="304800"/>
            <a:ext cx="647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ĐỨC GIANG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09700" y="1905000"/>
            <a:ext cx="6858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ÁN VĂN HỌC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33600" y="3886200"/>
            <a:ext cx="5410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 tài : Thơ “ Xe chữa cháy 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 tuổi : Mẫu giáo bé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viên : Nguyễn Thị Hoa</a:t>
            </a:r>
          </a:p>
        </p:txBody>
      </p:sp>
    </p:spTree>
    <p:extLst>
      <p:ext uri="{BB962C8B-B14F-4D97-AF65-F5344CB8AC3E}">
        <p14:creationId xmlns:p14="http://schemas.microsoft.com/office/powerpoint/2010/main" val="99888053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15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685800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Chương Trình </a:t>
            </a:r>
          </a:p>
          <a:p>
            <a:pPr algn="ctr"/>
            <a:endParaRPr lang="en-US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YÊU THƠ </a:t>
            </a:r>
          </a:p>
        </p:txBody>
      </p:sp>
    </p:spTree>
    <p:extLst>
      <p:ext uri="{BB962C8B-B14F-4D97-AF65-F5344CB8AC3E}">
        <p14:creationId xmlns:p14="http://schemas.microsoft.com/office/powerpoint/2010/main" val="410785605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338" y="-192088"/>
            <a:ext cx="9974263" cy="724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255304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791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 đỏ như lửa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Bụng chứa nước đầy</a:t>
            </a:r>
          </a:p>
        </p:txBody>
      </p:sp>
    </p:spTree>
    <p:extLst>
      <p:ext uri="{BB962C8B-B14F-4D97-AF65-F5344CB8AC3E}">
        <p14:creationId xmlns:p14="http://schemas.microsoft.com/office/powerpoint/2010/main" val="20589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57912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Tôi chạy như bay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Hét vang đường phố</a:t>
            </a:r>
          </a:p>
        </p:txBody>
      </p:sp>
    </p:spTree>
    <p:extLst>
      <p:ext uri="{BB962C8B-B14F-4D97-AF65-F5344CB8AC3E}">
        <p14:creationId xmlns:p14="http://schemas.microsoft.com/office/powerpoint/2010/main" val="195016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2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5385" y="51054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 nào bốc lửa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Tôi dập liền tay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Ai gọi chữa cháy</a:t>
            </a:r>
          </a:p>
          <a:p>
            <a:r>
              <a:rPr 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 ngay, có ngay</a:t>
            </a:r>
          </a:p>
        </p:txBody>
      </p:sp>
    </p:spTree>
    <p:extLst>
      <p:ext uri="{BB962C8B-B14F-4D97-AF65-F5344CB8AC3E}">
        <p14:creationId xmlns:p14="http://schemas.microsoft.com/office/powerpoint/2010/main" val="16059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77</Words>
  <Application>Microsoft Office PowerPoint</Application>
  <PresentationFormat>On-screen Show (4:3)</PresentationFormat>
  <Paragraphs>17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 Win7x86</dc:creator>
  <cp:lastModifiedBy>Administrator</cp:lastModifiedBy>
  <cp:revision>20</cp:revision>
  <dcterms:created xsi:type="dcterms:W3CDTF">2006-08-16T00:00:00Z</dcterms:created>
  <dcterms:modified xsi:type="dcterms:W3CDTF">2023-04-20T02:56:07Z</dcterms:modified>
</cp:coreProperties>
</file>