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66" r:id="rId3"/>
    <p:sldId id="267" r:id="rId4"/>
    <p:sldId id="268" r:id="rId5"/>
    <p:sldId id="269" r:id="rId6"/>
    <p:sldId id="270" r:id="rId7"/>
    <p:sldId id="272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7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74332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Trung thu của bé”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C1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Kiều Anh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8E455B-C05C-0011-60CD-4BBC04A4D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8719"/>
            <a:ext cx="1295400" cy="12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28"/>
            <a:ext cx="9336309" cy="6864928"/>
          </a:xfrm>
        </p:spPr>
      </p:pic>
      <p:sp>
        <p:nvSpPr>
          <p:cNvPr id="5" name="TextBox 4"/>
          <p:cNvSpPr txBox="1"/>
          <p:nvPr/>
        </p:nvSpPr>
        <p:spPr>
          <a:xfrm>
            <a:off x="1524000" y="1524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 đến cả nhà bé thế nào?</a:t>
            </a:r>
          </a:p>
        </p:txBody>
      </p:sp>
    </p:spTree>
    <p:extLst>
      <p:ext uri="{BB962C8B-B14F-4D97-AF65-F5344CB8AC3E}">
        <p14:creationId xmlns:p14="http://schemas.microsoft.com/office/powerpoint/2010/main" val="28675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465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71650" y="1305342"/>
            <a:ext cx="5600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Bố, mẹ và bà của bạn nhỏ đã chuẩn bị Trung Thu ra sao?</a:t>
            </a:r>
          </a:p>
        </p:txBody>
      </p:sp>
    </p:spTree>
    <p:extLst>
      <p:ext uri="{BB962C8B-B14F-4D97-AF65-F5344CB8AC3E}">
        <p14:creationId xmlns:p14="http://schemas.microsoft.com/office/powerpoint/2010/main" val="385022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7" y="3838566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38817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733800" y="0"/>
            <a:ext cx="3276600" cy="2590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9408" y="181551"/>
            <a:ext cx="2440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 mua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mua bánh kẹo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 thì khéo léo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Gọt bưởi, gọt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con chó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 lên mâm cỗ</a:t>
            </a:r>
          </a:p>
        </p:txBody>
      </p:sp>
    </p:spTree>
    <p:extLst>
      <p:ext uri="{BB962C8B-B14F-4D97-AF65-F5344CB8AC3E}">
        <p14:creationId xmlns:p14="http://schemas.microsoft.com/office/powerpoint/2010/main" val="161750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463676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thấy thế nào?</a:t>
            </a:r>
          </a:p>
        </p:txBody>
      </p:sp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261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4636" y="21111"/>
            <a:ext cx="3851564" cy="21778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0239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vui hớn hở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quà:  Cảm ơn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càng vui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thu của bé.</a:t>
            </a:r>
          </a:p>
        </p:txBody>
      </p:sp>
    </p:spTree>
    <p:extLst>
      <p:ext uri="{BB962C8B-B14F-4D97-AF65-F5344CB8AC3E}">
        <p14:creationId xmlns:p14="http://schemas.microsoft.com/office/powerpoint/2010/main" val="17149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5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63790" y="295594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</p:spTree>
    <p:extLst>
      <p:ext uri="{BB962C8B-B14F-4D97-AF65-F5344CB8AC3E}">
        <p14:creationId xmlns:p14="http://schemas.microsoft.com/office/powerpoint/2010/main" val="3776061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85652"/>
            <a:ext cx="7620000" cy="418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 “ Trung Thu của bé”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3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Phạm Hoan</a:t>
            </a:r>
          </a:p>
        </p:txBody>
      </p:sp>
    </p:spTree>
    <p:extLst>
      <p:ext uri="{BB962C8B-B14F-4D97-AF65-F5344CB8AC3E}">
        <p14:creationId xmlns:p14="http://schemas.microsoft.com/office/powerpoint/2010/main" val="2549162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7" y="3838566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81" y="13855"/>
            <a:ext cx="5292436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27" y="381000"/>
            <a:ext cx="38862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227" y="1004065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 mua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mua bánh kẹo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 thì khéo léo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Gọt bưởi, gọt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con chó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 lên mâm cỗ</a:t>
            </a:r>
          </a:p>
        </p:txBody>
      </p:sp>
    </p:spTree>
    <p:extLst>
      <p:ext uri="{BB962C8B-B14F-4D97-AF65-F5344CB8AC3E}">
        <p14:creationId xmlns:p14="http://schemas.microsoft.com/office/powerpoint/2010/main" val="106192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5029675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092020" y="533400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41763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vui hớn hở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quà:  Cảm ơn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càng vui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thu của bé.</a:t>
            </a:r>
          </a:p>
        </p:txBody>
      </p:sp>
    </p:spTree>
    <p:extLst>
      <p:ext uri="{BB962C8B-B14F-4D97-AF65-F5344CB8AC3E}">
        <p14:creationId xmlns:p14="http://schemas.microsoft.com/office/powerpoint/2010/main" val="10402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Ảnh Trung Thu - Ý Nghĩa Các Hình Ảnh Biểu Tượng Trung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8914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Rectangle 4"/>
          <p:cNvSpPr/>
          <p:nvPr/>
        </p:nvSpPr>
        <p:spPr>
          <a:xfrm>
            <a:off x="1219200" y="2286000"/>
            <a:ext cx="7090404" cy="27688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5400" b="1" cap="none" spc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6229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Buôn , Bán Lẻ Đèn Ông Sao , Đèn Hình Các Con Thú Cưng, Đèn Kéo Quân  (Đèn C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69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7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43" y="241617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ách chọn bánh trung thu đảm bảo an toàn thực phẩm | V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3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7554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trang trí mâm ngũ quả Tết Trung thu 2021 đẹp, ý nghĩa nhất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8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95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ung thu 2016: Nét đẹp từ những món đồ chơi truyền thống | Xã hội | 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551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85652"/>
            <a:ext cx="7620000" cy="418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</a:p>
        </p:txBody>
      </p:sp>
    </p:spTree>
    <p:extLst>
      <p:ext uri="{BB962C8B-B14F-4D97-AF65-F5344CB8AC3E}">
        <p14:creationId xmlns:p14="http://schemas.microsoft.com/office/powerpoint/2010/main" val="164305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81" y="13855"/>
            <a:ext cx="5292436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27" y="381000"/>
            <a:ext cx="38862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227" y="1004065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</a:p>
        </p:txBody>
      </p:sp>
    </p:spTree>
    <p:extLst>
      <p:ext uri="{BB962C8B-B14F-4D97-AF65-F5344CB8AC3E}">
        <p14:creationId xmlns:p14="http://schemas.microsoft.com/office/powerpoint/2010/main" val="190627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5029675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Cả nhà đều lo</a:t>
            </a:r>
          </a:p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092020" y="533400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41763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</a:p>
        </p:txBody>
      </p:sp>
    </p:spTree>
    <p:extLst>
      <p:ext uri="{BB962C8B-B14F-4D97-AF65-F5344CB8AC3E}">
        <p14:creationId xmlns:p14="http://schemas.microsoft.com/office/powerpoint/2010/main" val="37749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276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Administrator</cp:lastModifiedBy>
  <cp:revision>37</cp:revision>
  <dcterms:created xsi:type="dcterms:W3CDTF">2021-09-14T10:28:28Z</dcterms:created>
  <dcterms:modified xsi:type="dcterms:W3CDTF">2023-09-20T05:46:50Z</dcterms:modified>
</cp:coreProperties>
</file>