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5" r:id="rId2"/>
    <p:sldId id="297" r:id="rId3"/>
    <p:sldId id="338" r:id="rId4"/>
    <p:sldId id="312" r:id="rId5"/>
    <p:sldId id="313" r:id="rId6"/>
    <p:sldId id="303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FF"/>
    <a:srgbClr val="0000CC"/>
    <a:srgbClr val="0000FF"/>
    <a:srgbClr val="FFCCFF"/>
    <a:srgbClr val="CCFF99"/>
    <a:srgbClr val="CCFF66"/>
    <a:srgbClr val="3333FF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77" d="100"/>
          <a:sy n="77" d="100"/>
        </p:scale>
        <p:origin x="-426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6063850-A73D-4627-89C3-E8534A919B83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AAF1BE1-ED68-4E16-9139-066CC77D95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0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F1BE1-ED68-4E16-9139-066CC77D95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1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698500"/>
            <a:ext cx="6205538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F1BE1-ED68-4E16-9139-066CC77D95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8617A-6E22-41C2-808B-B52E4712C4A9}" type="datetimeFigureOut">
              <a:rPr lang="en-US" smtClean="0"/>
              <a:pPr/>
              <a:t>26/8/2023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AF5D-BC79-43EA-8336-8E60E41B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-152400"/>
            <a:ext cx="7772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5334000"/>
            <a:ext cx="63246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Ngân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419100" y="2438400"/>
            <a:ext cx="11658600" cy="16002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5939" tIns="32969" rIns="65939" bIns="32969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HỘI THẢO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85725" y="3733800"/>
            <a:ext cx="12192000" cy="134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KỂ CHUYỆN SÁNG TẠO</a:t>
            </a:r>
          </a:p>
          <a:p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24 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32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5725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1947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152400"/>
            <a:ext cx="9525000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66800" y="1066800"/>
            <a:ext cx="10134600" cy="518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</a:rPr>
              <a:t>Đây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là</a:t>
            </a:r>
            <a:r>
              <a:rPr lang="en-US" sz="1400" dirty="0" smtClean="0">
                <a:solidFill>
                  <a:schemeClr val="tx1"/>
                </a:solidFill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</a:rPr>
              <a:t>hoạt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động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thường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xuyên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được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triển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khai</a:t>
            </a:r>
            <a:r>
              <a:rPr lang="en-US" sz="1400" dirty="0" smtClean="0">
                <a:solidFill>
                  <a:schemeClr val="tx1"/>
                </a:solidFill>
              </a:rPr>
              <a:t> ở </a:t>
            </a:r>
            <a:r>
              <a:rPr lang="en-US" sz="1400" dirty="0" err="1" smtClean="0">
                <a:solidFill>
                  <a:schemeClr val="tx1"/>
                </a:solidFill>
              </a:rPr>
              <a:t>SingaPo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triển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khai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trong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không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gian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thoải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mái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gần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gũi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ùng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-&gt;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-VD: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hay con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109728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133600" y="990600"/>
            <a:ext cx="8839200" cy="5334000"/>
          </a:xfrm>
          <a:custGeom>
            <a:avLst/>
            <a:gdLst>
              <a:gd name="connsiteX0" fmla="*/ 247373 w 1484207"/>
              <a:gd name="connsiteY0" fmla="*/ 0 h 9374423"/>
              <a:gd name="connsiteX1" fmla="*/ 1236834 w 1484207"/>
              <a:gd name="connsiteY1" fmla="*/ 0 h 9374423"/>
              <a:gd name="connsiteX2" fmla="*/ 1484207 w 1484207"/>
              <a:gd name="connsiteY2" fmla="*/ 247373 h 9374423"/>
              <a:gd name="connsiteX3" fmla="*/ 1484207 w 1484207"/>
              <a:gd name="connsiteY3" fmla="*/ 9374423 h 9374423"/>
              <a:gd name="connsiteX4" fmla="*/ 1484207 w 1484207"/>
              <a:gd name="connsiteY4" fmla="*/ 9374423 h 9374423"/>
              <a:gd name="connsiteX5" fmla="*/ 0 w 1484207"/>
              <a:gd name="connsiteY5" fmla="*/ 9374423 h 9374423"/>
              <a:gd name="connsiteX6" fmla="*/ 0 w 1484207"/>
              <a:gd name="connsiteY6" fmla="*/ 9374423 h 9374423"/>
              <a:gd name="connsiteX7" fmla="*/ 0 w 1484207"/>
              <a:gd name="connsiteY7" fmla="*/ 247373 h 9374423"/>
              <a:gd name="connsiteX8" fmla="*/ 247373 w 1484207"/>
              <a:gd name="connsiteY8" fmla="*/ 0 h 937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4207" h="9374423">
                <a:moveTo>
                  <a:pt x="1484207" y="1562439"/>
                </a:moveTo>
                <a:lnTo>
                  <a:pt x="1484207" y="7811984"/>
                </a:lnTo>
                <a:cubicBezTo>
                  <a:pt x="1484207" y="8674892"/>
                  <a:pt x="1466672" y="9374420"/>
                  <a:pt x="1445042" y="9374420"/>
                </a:cubicBezTo>
                <a:lnTo>
                  <a:pt x="0" y="9374420"/>
                </a:lnTo>
                <a:lnTo>
                  <a:pt x="0" y="9374420"/>
                </a:lnTo>
                <a:lnTo>
                  <a:pt x="0" y="3"/>
                </a:lnTo>
                <a:lnTo>
                  <a:pt x="0" y="3"/>
                </a:lnTo>
                <a:lnTo>
                  <a:pt x="1445042" y="3"/>
                </a:lnTo>
                <a:cubicBezTo>
                  <a:pt x="1466672" y="3"/>
                  <a:pt x="1484207" y="699531"/>
                  <a:pt x="1484207" y="1562439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7" tIns="90233" rIns="90232" bIns="90235" numCol="1" spcCol="1270" anchor="ctr" anchorCtr="0">
            <a:noAutofit/>
          </a:bodyPr>
          <a:lstStyle/>
          <a:p>
            <a:r>
              <a:rPr lang="en-US" sz="1400" dirty="0" smtClean="0"/>
              <a:t>- </a:t>
            </a:r>
            <a:r>
              <a:rPr lang="en-US" sz="1400" dirty="0" err="1" smtClean="0"/>
              <a:t>Hôm</a:t>
            </a:r>
            <a:r>
              <a:rPr lang="en-US" sz="1400" dirty="0" smtClean="0"/>
              <a:t> nay </a:t>
            </a:r>
            <a:r>
              <a:rPr lang="en-US" sz="1400" dirty="0" err="1" smtClean="0"/>
              <a:t>găng</a:t>
            </a:r>
            <a:r>
              <a:rPr lang="en-US" sz="1400" dirty="0" smtClean="0"/>
              <a:t> </a:t>
            </a:r>
            <a:r>
              <a:rPr lang="en-US" sz="1400" dirty="0" err="1" smtClean="0"/>
              <a:t>tay</a:t>
            </a:r>
            <a:r>
              <a:rPr lang="en-US" sz="1400" dirty="0" smtClean="0"/>
              <a:t> </a:t>
            </a:r>
            <a:r>
              <a:rPr lang="en-US" sz="1400" dirty="0" err="1" smtClean="0"/>
              <a:t>có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nào</a:t>
            </a:r>
            <a:r>
              <a:rPr lang="en-US" sz="1400" dirty="0" smtClean="0"/>
              <a:t> </a:t>
            </a:r>
            <a:r>
              <a:rPr lang="en-US" sz="1400" dirty="0" err="1" smtClean="0"/>
              <a:t>chơi</a:t>
            </a:r>
            <a:r>
              <a:rPr lang="en-US" sz="1400" dirty="0" smtClean="0"/>
              <a:t> </a:t>
            </a:r>
            <a:r>
              <a:rPr lang="en-US" sz="1400" dirty="0" err="1" smtClean="0"/>
              <a:t>cùng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- (</a:t>
            </a:r>
            <a:r>
              <a:rPr lang="en-US" sz="1400" dirty="0" err="1" smtClean="0"/>
              <a:t>Cô</a:t>
            </a:r>
            <a:r>
              <a:rPr lang="en-US" sz="1400" dirty="0" smtClean="0"/>
              <a:t> </a:t>
            </a:r>
            <a:r>
              <a:rPr lang="en-US" sz="1400" dirty="0" err="1" smtClean="0"/>
              <a:t>lấy</a:t>
            </a:r>
            <a:r>
              <a:rPr lang="en-US" sz="1400" dirty="0" smtClean="0"/>
              <a:t> </a:t>
            </a:r>
            <a:r>
              <a:rPr lang="en-US" sz="1400" dirty="0" err="1" smtClean="0"/>
              <a:t>Thỏ</a:t>
            </a:r>
            <a:r>
              <a:rPr lang="en-US" sz="1400" dirty="0" smtClean="0"/>
              <a:t> </a:t>
            </a:r>
            <a:r>
              <a:rPr lang="en-US" sz="1400" dirty="0" err="1" smtClean="0"/>
              <a:t>xám</a:t>
            </a:r>
            <a:r>
              <a:rPr lang="en-US" sz="1400" dirty="0" smtClean="0"/>
              <a:t>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túi</a:t>
            </a:r>
            <a:r>
              <a:rPr lang="en-US" sz="1400" dirty="0" smtClean="0"/>
              <a:t> </a:t>
            </a:r>
            <a:r>
              <a:rPr lang="en-US" sz="1400" dirty="0" err="1" smtClean="0"/>
              <a:t>ra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nói</a:t>
            </a:r>
            <a:r>
              <a:rPr lang="en-US" sz="1400" dirty="0" smtClean="0"/>
              <a:t> ) </a:t>
            </a:r>
            <a:r>
              <a:rPr lang="en-US" sz="1400" dirty="0" err="1" smtClean="0"/>
              <a:t>Xin</a:t>
            </a:r>
            <a:r>
              <a:rPr lang="en-US" sz="1400" dirty="0" smtClean="0"/>
              <a:t> </a:t>
            </a:r>
            <a:r>
              <a:rPr lang="en-US" sz="1400" dirty="0" err="1" smtClean="0"/>
              <a:t>chào</a:t>
            </a:r>
            <a:r>
              <a:rPr lang="en-US" sz="1400" dirty="0" smtClean="0"/>
              <a:t>. </a:t>
            </a:r>
            <a:r>
              <a:rPr lang="en-US" sz="1400" dirty="0" err="1" smtClean="0"/>
              <a:t>Đây</a:t>
            </a:r>
            <a:r>
              <a:rPr lang="en-US" sz="1400" dirty="0" smtClean="0"/>
              <a:t> </a:t>
            </a:r>
            <a:r>
              <a:rPr lang="en-US" sz="1400" dirty="0" err="1" smtClean="0"/>
              <a:t>là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của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Găng</a:t>
            </a:r>
            <a:r>
              <a:rPr lang="en-US" sz="1400" dirty="0" smtClean="0"/>
              <a:t> </a:t>
            </a:r>
            <a:r>
              <a:rPr lang="en-US" sz="1400" dirty="0" err="1" smtClean="0"/>
              <a:t>tay</a:t>
            </a:r>
            <a:r>
              <a:rPr lang="en-US" sz="1400" dirty="0" smtClean="0"/>
              <a:t> </a:t>
            </a:r>
            <a:r>
              <a:rPr lang="en-US" sz="1400" dirty="0" err="1" smtClean="0"/>
              <a:t>đúng</a:t>
            </a:r>
            <a:r>
              <a:rPr lang="en-US" sz="1400" dirty="0" smtClean="0"/>
              <a:t> </a:t>
            </a:r>
            <a:r>
              <a:rPr lang="en-US" sz="1400" dirty="0" err="1" smtClean="0"/>
              <a:t>không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Thỏ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Găng</a:t>
            </a:r>
            <a:r>
              <a:rPr lang="en-US" sz="1400" dirty="0" smtClean="0"/>
              <a:t> </a:t>
            </a:r>
            <a:r>
              <a:rPr lang="en-US" sz="1400" dirty="0" err="1" smtClean="0"/>
              <a:t>tay</a:t>
            </a:r>
            <a:r>
              <a:rPr lang="en-US" sz="1400" dirty="0" smtClean="0"/>
              <a:t> </a:t>
            </a:r>
            <a:r>
              <a:rPr lang="en-US" sz="1400" dirty="0" err="1" smtClean="0"/>
              <a:t>là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với</a:t>
            </a:r>
            <a:r>
              <a:rPr lang="en-US" sz="1400" dirty="0" smtClean="0"/>
              <a:t> </a:t>
            </a:r>
            <a:r>
              <a:rPr lang="en-US" sz="1400" dirty="0" err="1" smtClean="0"/>
              <a:t>nhau</a:t>
            </a:r>
            <a:r>
              <a:rPr lang="en-US" sz="1400" dirty="0" smtClean="0"/>
              <a:t> </a:t>
            </a:r>
            <a:r>
              <a:rPr lang="en-US" sz="1400" dirty="0" err="1" smtClean="0"/>
              <a:t>đúng</a:t>
            </a:r>
            <a:r>
              <a:rPr lang="en-US" sz="1400" dirty="0" smtClean="0"/>
              <a:t> </a:t>
            </a:r>
            <a:r>
              <a:rPr lang="en-US" sz="1400" dirty="0" err="1" smtClean="0"/>
              <a:t>không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Bây</a:t>
            </a:r>
            <a:r>
              <a:rPr lang="en-US" sz="1400" dirty="0" smtClean="0"/>
              <a:t> </a:t>
            </a:r>
            <a:r>
              <a:rPr lang="en-US" sz="1400" dirty="0" err="1" smtClean="0"/>
              <a:t>giờ</a:t>
            </a:r>
            <a:r>
              <a:rPr lang="en-US" sz="1400" dirty="0" smtClean="0"/>
              <a:t> </a:t>
            </a:r>
            <a:r>
              <a:rPr lang="en-US" sz="1400" dirty="0" err="1" smtClean="0"/>
              <a:t>xem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Thỏ</a:t>
            </a:r>
            <a:r>
              <a:rPr lang="en-US" sz="1400" dirty="0" smtClean="0"/>
              <a:t>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Găng</a:t>
            </a:r>
            <a:r>
              <a:rPr lang="en-US" sz="1400" dirty="0" smtClean="0"/>
              <a:t> </a:t>
            </a:r>
            <a:r>
              <a:rPr lang="en-US" sz="1400" dirty="0" err="1" smtClean="0"/>
              <a:t>tay</a:t>
            </a:r>
            <a:r>
              <a:rPr lang="en-US" sz="1400" dirty="0" smtClean="0"/>
              <a:t> </a:t>
            </a:r>
            <a:r>
              <a:rPr lang="en-US" sz="1400" dirty="0" err="1" smtClean="0"/>
              <a:t>tìm</a:t>
            </a:r>
            <a:r>
              <a:rPr lang="en-US" sz="1400" dirty="0" smtClean="0"/>
              <a:t> </a:t>
            </a:r>
            <a:r>
              <a:rPr lang="en-US" sz="1400" dirty="0" err="1" smtClean="0"/>
              <a:t>thấy</a:t>
            </a:r>
            <a:r>
              <a:rPr lang="en-US" sz="1400" dirty="0" smtClean="0"/>
              <a:t> </a:t>
            </a:r>
            <a:r>
              <a:rPr lang="en-US" sz="1400" dirty="0" err="1" smtClean="0"/>
              <a:t>đồ</a:t>
            </a:r>
            <a:r>
              <a:rPr lang="en-US" sz="1400" dirty="0" smtClean="0"/>
              <a:t> </a:t>
            </a:r>
            <a:r>
              <a:rPr lang="en-US" sz="1400" dirty="0" err="1" smtClean="0"/>
              <a:t>vật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 smtClean="0"/>
              <a:t> </a:t>
            </a:r>
            <a:r>
              <a:rPr lang="en-US" sz="1400" dirty="0" err="1" smtClean="0"/>
              <a:t>nào</a:t>
            </a:r>
            <a:r>
              <a:rPr lang="en-US" sz="1400" dirty="0" smtClean="0"/>
              <a:t>? (1 </a:t>
            </a:r>
            <a:r>
              <a:rPr lang="en-US" sz="1400" dirty="0" err="1" smtClean="0"/>
              <a:t>chiếc</a:t>
            </a:r>
            <a:r>
              <a:rPr lang="en-US" sz="1400" dirty="0" smtClean="0"/>
              <a:t> </a:t>
            </a:r>
            <a:r>
              <a:rPr lang="en-US" sz="1400" dirty="0" err="1" smtClean="0"/>
              <a:t>hộp</a:t>
            </a:r>
            <a:r>
              <a:rPr lang="en-US" sz="1400" dirty="0" smtClean="0"/>
              <a:t>) ( </a:t>
            </a:r>
            <a:r>
              <a:rPr lang="en-US" sz="1400" dirty="0" err="1" smtClean="0"/>
              <a:t>Cô</a:t>
            </a:r>
            <a:r>
              <a:rPr lang="en-US" sz="1400" dirty="0" smtClean="0"/>
              <a:t> </a:t>
            </a:r>
            <a:r>
              <a:rPr lang="en-US" sz="1400" dirty="0" err="1" smtClean="0"/>
              <a:t>lấy</a:t>
            </a:r>
            <a:r>
              <a:rPr lang="en-US" sz="1400" dirty="0" smtClean="0"/>
              <a:t> </a:t>
            </a:r>
            <a:r>
              <a:rPr lang="en-US" sz="1400" dirty="0" err="1" smtClean="0"/>
              <a:t>hộp</a:t>
            </a:r>
            <a:r>
              <a:rPr lang="en-US" sz="1400" dirty="0" smtClean="0"/>
              <a:t>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túi</a:t>
            </a:r>
            <a:r>
              <a:rPr lang="en-US" sz="1400" dirty="0" smtClean="0"/>
              <a:t> </a:t>
            </a:r>
            <a:r>
              <a:rPr lang="en-US" sz="1400" dirty="0" err="1" smtClean="0"/>
              <a:t>ra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tìm</a:t>
            </a:r>
            <a:r>
              <a:rPr lang="en-US" sz="1400" dirty="0" smtClean="0"/>
              <a:t> </a:t>
            </a:r>
            <a:r>
              <a:rPr lang="en-US" sz="1400" dirty="0" err="1" smtClean="0"/>
              <a:t>thấy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 smtClean="0"/>
              <a:t> ở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hộp</a:t>
            </a:r>
            <a:r>
              <a:rPr lang="en-US" sz="1400" dirty="0" smtClean="0"/>
              <a:t> ? Sao </a:t>
            </a:r>
            <a:r>
              <a:rPr lang="en-US" sz="1400" dirty="0" err="1" smtClean="0"/>
              <a:t>lại</a:t>
            </a:r>
            <a:r>
              <a:rPr lang="en-US" sz="1400" dirty="0" smtClean="0"/>
              <a:t> </a:t>
            </a:r>
            <a:r>
              <a:rPr lang="en-US" sz="1400" dirty="0" err="1" smtClean="0"/>
              <a:t>có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? </a:t>
            </a:r>
            <a:r>
              <a:rPr lang="en-US" sz="1400" dirty="0" err="1" smtClean="0"/>
              <a:t>Cái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này</a:t>
            </a:r>
            <a:r>
              <a:rPr lang="en-US" sz="1400" dirty="0" smtClean="0"/>
              <a:t> </a:t>
            </a:r>
            <a:r>
              <a:rPr lang="en-US" sz="1400" dirty="0" err="1" smtClean="0"/>
              <a:t>có</a:t>
            </a:r>
            <a:r>
              <a:rPr lang="en-US" sz="1400" dirty="0" smtClean="0"/>
              <a:t> </a:t>
            </a:r>
            <a:r>
              <a:rPr lang="en-US" sz="1400" dirty="0" err="1" smtClean="0"/>
              <a:t>thể</a:t>
            </a:r>
            <a:r>
              <a:rPr lang="en-US" sz="1400" dirty="0" smtClean="0"/>
              <a:t> </a:t>
            </a:r>
            <a:r>
              <a:rPr lang="en-US" sz="1400" dirty="0" err="1" smtClean="0"/>
              <a:t>làm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 smtClean="0"/>
              <a:t>? </a:t>
            </a:r>
            <a:r>
              <a:rPr lang="en-US" sz="1400" dirty="0" err="1" smtClean="0"/>
              <a:t>Dùng</a:t>
            </a:r>
            <a:r>
              <a:rPr lang="en-US" sz="1400" dirty="0" smtClean="0"/>
              <a:t> </a:t>
            </a:r>
            <a:r>
              <a:rPr lang="en-US" sz="1400" dirty="0" err="1" smtClean="0"/>
              <a:t>để</a:t>
            </a:r>
            <a:r>
              <a:rPr lang="en-US" sz="1400" dirty="0" smtClean="0"/>
              <a:t> </a:t>
            </a:r>
            <a:r>
              <a:rPr lang="en-US" sz="1400" dirty="0" err="1" smtClean="0"/>
              <a:t>làm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 smtClean="0"/>
              <a:t>? </a:t>
            </a:r>
            <a:r>
              <a:rPr lang="en-US" sz="1400" dirty="0"/>
              <a:t> </a:t>
            </a:r>
            <a:r>
              <a:rPr lang="en-US" sz="1400" dirty="0" err="1" smtClean="0"/>
              <a:t>Có</a:t>
            </a:r>
            <a:r>
              <a:rPr lang="en-US" sz="1400" dirty="0" smtClean="0"/>
              <a:t> </a:t>
            </a:r>
            <a:r>
              <a:rPr lang="en-US" sz="1400" dirty="0" err="1" smtClean="0"/>
              <a:t>bao</a:t>
            </a:r>
            <a:r>
              <a:rPr lang="en-US" sz="1400" dirty="0" smtClean="0"/>
              <a:t> </a:t>
            </a:r>
            <a:r>
              <a:rPr lang="en-US" sz="1400" dirty="0" err="1" smtClean="0"/>
              <a:t>nhiêu</a:t>
            </a:r>
            <a:r>
              <a:rPr lang="en-US" sz="1400" dirty="0" smtClean="0"/>
              <a:t> </a:t>
            </a:r>
            <a:r>
              <a:rPr lang="en-US" sz="1400" dirty="0" err="1" smtClean="0"/>
              <a:t>cái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? </a:t>
            </a:r>
            <a:r>
              <a:rPr lang="en-US" sz="1400" dirty="0" err="1" smtClean="0"/>
              <a:t>Chúng</a:t>
            </a:r>
            <a:r>
              <a:rPr lang="en-US" sz="1400" dirty="0" smtClean="0"/>
              <a:t> </a:t>
            </a:r>
            <a:r>
              <a:rPr lang="en-US" sz="1400" dirty="0" err="1" smtClean="0"/>
              <a:t>mình</a:t>
            </a:r>
            <a:r>
              <a:rPr lang="en-US" sz="1400" dirty="0" smtClean="0"/>
              <a:t> </a:t>
            </a:r>
            <a:r>
              <a:rPr lang="en-US" sz="1400" dirty="0" err="1" smtClean="0"/>
              <a:t>cùng</a:t>
            </a:r>
            <a:r>
              <a:rPr lang="en-US" sz="1400" dirty="0" smtClean="0"/>
              <a:t> </a:t>
            </a:r>
            <a:r>
              <a:rPr lang="en-US" sz="1400" dirty="0" err="1" smtClean="0"/>
              <a:t>đếm</a:t>
            </a:r>
            <a:r>
              <a:rPr lang="en-US" sz="1400" dirty="0" smtClean="0"/>
              <a:t> </a:t>
            </a:r>
            <a:r>
              <a:rPr lang="en-US" sz="1400" dirty="0" err="1" smtClean="0"/>
              <a:t>nào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(1,2,3,4,5)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Bây</a:t>
            </a:r>
            <a:r>
              <a:rPr lang="en-US" sz="1400" dirty="0" smtClean="0"/>
              <a:t> </a:t>
            </a:r>
            <a:r>
              <a:rPr lang="en-US" sz="1400" dirty="0" err="1" smtClean="0"/>
              <a:t>giờ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tìm</a:t>
            </a:r>
            <a:r>
              <a:rPr lang="en-US" sz="1400" dirty="0" smtClean="0"/>
              <a:t> </a:t>
            </a:r>
            <a:r>
              <a:rPr lang="en-US" sz="1400" dirty="0" err="1" smtClean="0"/>
              <a:t>tiếp</a:t>
            </a:r>
            <a:r>
              <a:rPr lang="en-US" sz="1400" dirty="0" smtClean="0"/>
              <a:t>  </a:t>
            </a:r>
            <a:r>
              <a:rPr lang="en-US" sz="1400" dirty="0" err="1" smtClean="0"/>
              <a:t>xem</a:t>
            </a:r>
            <a:r>
              <a:rPr lang="en-US" sz="1400" dirty="0" smtClean="0"/>
              <a:t> </a:t>
            </a:r>
            <a:r>
              <a:rPr lang="en-US" sz="1400" dirty="0" err="1" smtClean="0"/>
              <a:t>trong</a:t>
            </a:r>
            <a:r>
              <a:rPr lang="en-US" sz="1400" dirty="0" smtClean="0"/>
              <a:t> </a:t>
            </a:r>
            <a:r>
              <a:rPr lang="en-US" sz="1400" dirty="0" err="1" smtClean="0"/>
              <a:t>túi</a:t>
            </a:r>
            <a:r>
              <a:rPr lang="en-US" sz="1400" dirty="0" smtClean="0"/>
              <a:t> </a:t>
            </a:r>
            <a:r>
              <a:rPr lang="en-US" sz="1400" dirty="0" err="1" smtClean="0"/>
              <a:t>màu</a:t>
            </a:r>
            <a:r>
              <a:rPr lang="en-US" sz="1400" dirty="0" smtClean="0"/>
              <a:t> </a:t>
            </a:r>
            <a:r>
              <a:rPr lang="en-US" sz="1400" dirty="0" err="1" smtClean="0"/>
              <a:t>hồng</a:t>
            </a:r>
            <a:r>
              <a:rPr lang="en-US" sz="1400" dirty="0" smtClean="0"/>
              <a:t> </a:t>
            </a:r>
            <a:r>
              <a:rPr lang="en-US" sz="1400" dirty="0" err="1" smtClean="0"/>
              <a:t>còn</a:t>
            </a:r>
            <a:r>
              <a:rPr lang="en-US" sz="1400" dirty="0" smtClean="0"/>
              <a:t> </a:t>
            </a:r>
            <a:r>
              <a:rPr lang="en-US" sz="1400" dirty="0" err="1" smtClean="0"/>
              <a:t>có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/>
              <a:t> </a:t>
            </a:r>
            <a:r>
              <a:rPr lang="en-US" sz="1400" dirty="0" err="1" smtClean="0"/>
              <a:t>nữa</a:t>
            </a:r>
            <a:r>
              <a:rPr lang="en-US" sz="1400" dirty="0" smtClean="0"/>
              <a:t> </a:t>
            </a:r>
            <a:r>
              <a:rPr lang="en-US" sz="1400" dirty="0" err="1" smtClean="0"/>
              <a:t>nào</a:t>
            </a:r>
            <a:r>
              <a:rPr lang="en-US" sz="1400" dirty="0" smtClean="0"/>
              <a:t>? (</a:t>
            </a:r>
            <a:r>
              <a:rPr lang="en-US" sz="1400" dirty="0" err="1" smtClean="0"/>
              <a:t>Cô</a:t>
            </a:r>
            <a:r>
              <a:rPr lang="en-US" sz="1400" dirty="0" smtClean="0"/>
              <a:t> </a:t>
            </a:r>
            <a:r>
              <a:rPr lang="en-US" sz="1400" dirty="0" err="1" smtClean="0"/>
              <a:t>lấy</a:t>
            </a:r>
            <a:r>
              <a:rPr lang="en-US" sz="1400" dirty="0" smtClean="0"/>
              <a:t> 1 </a:t>
            </a:r>
            <a:r>
              <a:rPr lang="en-US" sz="1400" dirty="0" err="1" smtClean="0"/>
              <a:t>chiếc</a:t>
            </a:r>
            <a:r>
              <a:rPr lang="en-US" sz="1400" dirty="0" smtClean="0"/>
              <a:t> </a:t>
            </a:r>
            <a:r>
              <a:rPr lang="en-US" sz="1400" dirty="0" err="1" smtClean="0"/>
              <a:t>quạt</a:t>
            </a:r>
            <a:r>
              <a:rPr lang="en-US" sz="1400" dirty="0" smtClean="0"/>
              <a:t> </a:t>
            </a:r>
            <a:r>
              <a:rPr lang="en-US" sz="1400" dirty="0" err="1" smtClean="0"/>
              <a:t>ra</a:t>
            </a:r>
            <a:r>
              <a:rPr lang="en-US" sz="1400" dirty="0" smtClean="0"/>
              <a:t>) </a:t>
            </a:r>
            <a:r>
              <a:rPr lang="en-US" sz="1400" dirty="0" err="1" smtClean="0"/>
              <a:t>và</a:t>
            </a:r>
            <a:r>
              <a:rPr lang="en-US" sz="1400" dirty="0" smtClean="0"/>
              <a:t> </a:t>
            </a:r>
            <a:r>
              <a:rPr lang="en-US" sz="1400" dirty="0" err="1" smtClean="0"/>
              <a:t>nói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Vì</a:t>
            </a:r>
            <a:r>
              <a:rPr lang="en-US" sz="1400" dirty="0" smtClean="0"/>
              <a:t> </a:t>
            </a:r>
            <a:r>
              <a:rPr lang="en-US" sz="1400" dirty="0" err="1" smtClean="0"/>
              <a:t>hôm</a:t>
            </a:r>
            <a:r>
              <a:rPr lang="en-US" sz="1400" dirty="0" smtClean="0"/>
              <a:t> nay </a:t>
            </a:r>
            <a:r>
              <a:rPr lang="en-US" sz="1400" dirty="0" err="1" smtClean="0"/>
              <a:t>là</a:t>
            </a:r>
            <a:r>
              <a:rPr lang="en-US" sz="1400" dirty="0" smtClean="0"/>
              <a:t> 1 </a:t>
            </a:r>
            <a:r>
              <a:rPr lang="en-US" sz="1400" dirty="0" err="1" smtClean="0"/>
              <a:t>ngày</a:t>
            </a:r>
            <a:r>
              <a:rPr lang="en-US" sz="1400" dirty="0" smtClean="0"/>
              <a:t> </a:t>
            </a:r>
            <a:r>
              <a:rPr lang="en-US" sz="1400" dirty="0" err="1" smtClean="0"/>
              <a:t>nóng</a:t>
            </a:r>
            <a:r>
              <a:rPr lang="en-US" sz="1400" dirty="0" smtClean="0"/>
              <a:t> </a:t>
            </a:r>
            <a:r>
              <a:rPr lang="en-US" sz="1400" dirty="0" err="1" smtClean="0"/>
              <a:t>nên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đã</a:t>
            </a:r>
            <a:r>
              <a:rPr lang="en-US" sz="1400" dirty="0" smtClean="0"/>
              <a:t> </a:t>
            </a:r>
            <a:r>
              <a:rPr lang="en-US" sz="1400" dirty="0" err="1" smtClean="0"/>
              <a:t>dùng</a:t>
            </a:r>
            <a:r>
              <a:rPr lang="en-US" sz="1400" dirty="0" smtClean="0"/>
              <a:t> </a:t>
            </a:r>
            <a:r>
              <a:rPr lang="en-US" sz="1400" dirty="0" err="1" smtClean="0"/>
              <a:t>quạt</a:t>
            </a:r>
            <a:r>
              <a:rPr lang="en-US" sz="1400" dirty="0" smtClean="0"/>
              <a:t> </a:t>
            </a:r>
            <a:r>
              <a:rPr lang="en-US" sz="1400" dirty="0" err="1" smtClean="0"/>
              <a:t>để</a:t>
            </a:r>
            <a:r>
              <a:rPr lang="en-US" sz="1400" dirty="0" smtClean="0"/>
              <a:t> </a:t>
            </a:r>
            <a:r>
              <a:rPr lang="en-US" sz="1400" dirty="0" err="1" smtClean="0"/>
              <a:t>quạt</a:t>
            </a:r>
            <a:r>
              <a:rPr lang="en-US" sz="1400" dirty="0" smtClean="0"/>
              <a:t> </a:t>
            </a:r>
            <a:r>
              <a:rPr lang="en-US" sz="1400" dirty="0" err="1" smtClean="0"/>
              <a:t>đấy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Khi</a:t>
            </a:r>
            <a:r>
              <a:rPr lang="en-US" sz="1400" dirty="0" smtClean="0"/>
              <a:t> </a:t>
            </a:r>
            <a:r>
              <a:rPr lang="en-US" sz="1400" dirty="0" err="1" smtClean="0"/>
              <a:t>quạt</a:t>
            </a:r>
            <a:r>
              <a:rPr lang="en-US" sz="1400" dirty="0" smtClean="0"/>
              <a:t> </a:t>
            </a:r>
            <a:r>
              <a:rPr lang="en-US" sz="1400" dirty="0" err="1" smtClean="0"/>
              <a:t>thì</a:t>
            </a:r>
            <a:r>
              <a:rPr lang="en-US" sz="1400" dirty="0" smtClean="0"/>
              <a:t> </a:t>
            </a:r>
            <a:r>
              <a:rPr lang="en-US" sz="1400" dirty="0" err="1" smtClean="0"/>
              <a:t>điều</a:t>
            </a:r>
            <a:r>
              <a:rPr lang="en-US" sz="1400" dirty="0" smtClean="0"/>
              <a:t> </a:t>
            </a:r>
            <a:r>
              <a:rPr lang="en-US" sz="1400" dirty="0" err="1" smtClean="0"/>
              <a:t>gì</a:t>
            </a:r>
            <a:r>
              <a:rPr lang="en-US" sz="1400" dirty="0" smtClean="0"/>
              <a:t> </a:t>
            </a:r>
            <a:r>
              <a:rPr lang="en-US" sz="1400" dirty="0" err="1" smtClean="0"/>
              <a:t>xảy</a:t>
            </a:r>
            <a:r>
              <a:rPr lang="en-US" sz="1400" dirty="0" smtClean="0"/>
              <a:t> </a:t>
            </a:r>
            <a:r>
              <a:rPr lang="en-US" sz="1400" dirty="0" err="1" smtClean="0"/>
              <a:t>ra</a:t>
            </a:r>
            <a:r>
              <a:rPr lang="en-US" sz="1400" dirty="0" smtClean="0"/>
              <a:t>? (</a:t>
            </a:r>
            <a:r>
              <a:rPr lang="en-US" sz="1400" dirty="0" err="1" smtClean="0"/>
              <a:t>Thấy</a:t>
            </a:r>
            <a:r>
              <a:rPr lang="en-US" sz="1400" dirty="0" smtClean="0"/>
              <a:t> </a:t>
            </a:r>
            <a:r>
              <a:rPr lang="en-US" sz="1400" dirty="0" err="1" smtClean="0"/>
              <a:t>mát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- </a:t>
            </a:r>
            <a:r>
              <a:rPr lang="en-US" sz="1400" dirty="0" err="1" smtClean="0"/>
              <a:t>Khi</a:t>
            </a:r>
            <a:r>
              <a:rPr lang="en-US" sz="1400" dirty="0" smtClean="0"/>
              <a:t> </a:t>
            </a:r>
            <a:r>
              <a:rPr lang="en-US" sz="1400" dirty="0" err="1" smtClean="0"/>
              <a:t>quạt</a:t>
            </a:r>
            <a:r>
              <a:rPr lang="en-US" sz="1400" dirty="0" smtClean="0"/>
              <a:t> </a:t>
            </a:r>
            <a:r>
              <a:rPr lang="en-US" sz="1400" dirty="0" err="1" smtClean="0"/>
              <a:t>thì</a:t>
            </a:r>
            <a:r>
              <a:rPr lang="en-US" sz="1400" dirty="0" smtClean="0"/>
              <a:t> </a:t>
            </a:r>
            <a:r>
              <a:rPr lang="en-US" sz="1400" dirty="0" err="1" smtClean="0"/>
              <a:t>không</a:t>
            </a:r>
            <a:r>
              <a:rPr lang="en-US" sz="1400" dirty="0" smtClean="0"/>
              <a:t> </a:t>
            </a:r>
            <a:r>
              <a:rPr lang="en-US" sz="1400" dirty="0" err="1" smtClean="0"/>
              <a:t>những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Thỏ</a:t>
            </a:r>
            <a:r>
              <a:rPr lang="en-US" sz="1400" dirty="0" smtClean="0"/>
              <a:t> </a:t>
            </a:r>
            <a:r>
              <a:rPr lang="en-US" sz="1400" dirty="0" err="1" smtClean="0"/>
              <a:t>thấy</a:t>
            </a:r>
            <a:r>
              <a:rPr lang="en-US" sz="1400" dirty="0" smtClean="0"/>
              <a:t> </a:t>
            </a:r>
            <a:r>
              <a:rPr lang="en-US" sz="1400" dirty="0" err="1" smtClean="0"/>
              <a:t>mát</a:t>
            </a:r>
            <a:r>
              <a:rPr lang="en-US" sz="1400" dirty="0" smtClean="0"/>
              <a:t> </a:t>
            </a:r>
            <a:r>
              <a:rPr lang="en-US" sz="1400" dirty="0" err="1" smtClean="0"/>
              <a:t>mà</a:t>
            </a:r>
            <a:r>
              <a:rPr lang="en-US" sz="1400" dirty="0" smtClean="0"/>
              <a:t> </a:t>
            </a:r>
            <a:r>
              <a:rPr lang="en-US" sz="1400" dirty="0" err="1" smtClean="0"/>
              <a:t>những</a:t>
            </a:r>
            <a:r>
              <a:rPr lang="en-US" sz="1400" dirty="0" smtClean="0"/>
              <a:t> </a:t>
            </a:r>
            <a:r>
              <a:rPr lang="en-US" sz="1400" dirty="0" err="1" smtClean="0"/>
              <a:t>bạn</a:t>
            </a:r>
            <a:r>
              <a:rPr lang="en-US" sz="1400" dirty="0" smtClean="0"/>
              <a:t> </a:t>
            </a:r>
            <a:r>
              <a:rPr lang="en-US" sz="1400" dirty="0" err="1" smtClean="0"/>
              <a:t>khác</a:t>
            </a:r>
            <a:r>
              <a:rPr lang="en-US" sz="1400" dirty="0" smtClean="0"/>
              <a:t> </a:t>
            </a:r>
            <a:r>
              <a:rPr lang="en-US" sz="1400" dirty="0" err="1" smtClean="0"/>
              <a:t>cũng</a:t>
            </a:r>
            <a:r>
              <a:rPr lang="en-US" sz="1400" dirty="0" smtClean="0"/>
              <a:t> </a:t>
            </a:r>
            <a:r>
              <a:rPr lang="en-US" sz="1400" dirty="0" err="1" smtClean="0"/>
              <a:t>thấy</a:t>
            </a:r>
            <a:r>
              <a:rPr lang="en-US" sz="1400" dirty="0" smtClean="0"/>
              <a:t> </a:t>
            </a:r>
            <a:r>
              <a:rPr lang="en-US" sz="1400" dirty="0" err="1" smtClean="0"/>
              <a:t>mát</a:t>
            </a:r>
            <a:r>
              <a:rPr lang="en-US" sz="1400" dirty="0" smtClean="0"/>
              <a:t>.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* </a:t>
            </a:r>
            <a:r>
              <a:rPr lang="en-US" sz="1600" b="1" dirty="0" err="1" smtClean="0">
                <a:solidFill>
                  <a:srgbClr val="FF0000"/>
                </a:solidFill>
              </a:rPr>
              <a:t>Cuối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cùng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cô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tóm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tắt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lại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nội</a:t>
            </a:r>
            <a:r>
              <a:rPr lang="en-US" sz="1600" b="1" dirty="0" smtClean="0">
                <a:solidFill>
                  <a:srgbClr val="FF0000"/>
                </a:solidFill>
              </a:rPr>
              <a:t> dung </a:t>
            </a:r>
            <a:r>
              <a:rPr lang="en-US" sz="1600" b="1" dirty="0" err="1" smtClean="0">
                <a:solidFill>
                  <a:srgbClr val="FF0000"/>
                </a:solidFill>
              </a:rPr>
              <a:t>truyện</a:t>
            </a:r>
            <a:r>
              <a:rPr lang="en-US" sz="1600" b="1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006600"/>
                </a:solidFill>
              </a:rPr>
              <a:t>Hôm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đó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là</a:t>
            </a:r>
            <a:r>
              <a:rPr lang="en-US" sz="1600" b="1" dirty="0" smtClean="0">
                <a:solidFill>
                  <a:srgbClr val="006600"/>
                </a:solidFill>
              </a:rPr>
              <a:t> 1 </a:t>
            </a:r>
            <a:r>
              <a:rPr lang="en-US" sz="1600" b="1" dirty="0" err="1" smtClean="0">
                <a:solidFill>
                  <a:srgbClr val="006600"/>
                </a:solidFill>
              </a:rPr>
              <a:t>ngày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nắng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nóng</a:t>
            </a:r>
            <a:r>
              <a:rPr lang="en-US" sz="1600" b="1" dirty="0" smtClean="0">
                <a:solidFill>
                  <a:srgbClr val="006600"/>
                </a:solidFill>
              </a:rPr>
              <a:t>, </a:t>
            </a:r>
            <a:r>
              <a:rPr lang="en-US" sz="1600" b="1" dirty="0" err="1" smtClean="0">
                <a:solidFill>
                  <a:srgbClr val="006600"/>
                </a:solidFill>
              </a:rPr>
              <a:t>găng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tay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rất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vui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vì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được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đến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trường</a:t>
            </a:r>
            <a:r>
              <a:rPr lang="en-US" sz="1600" b="1" dirty="0" smtClean="0">
                <a:solidFill>
                  <a:srgbClr val="006600"/>
                </a:solidFill>
              </a:rPr>
              <a:t>, </a:t>
            </a:r>
            <a:r>
              <a:rPr lang="en-US" sz="1600" b="1" dirty="0" err="1" smtClean="0">
                <a:solidFill>
                  <a:srgbClr val="006600"/>
                </a:solidFill>
              </a:rPr>
              <a:t>trường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của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nằm</a:t>
            </a:r>
            <a:r>
              <a:rPr lang="en-US" sz="1600" b="1" dirty="0" smtClean="0">
                <a:solidFill>
                  <a:srgbClr val="006600"/>
                </a:solidFill>
              </a:rPr>
              <a:t> ở </a:t>
            </a:r>
            <a:r>
              <a:rPr lang="en-US" sz="1600" b="1" dirty="0" err="1" smtClean="0">
                <a:solidFill>
                  <a:srgbClr val="006600"/>
                </a:solidFill>
              </a:rPr>
              <a:t>cánh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đồng</a:t>
            </a:r>
            <a:r>
              <a:rPr lang="en-US" sz="1600" b="1" dirty="0" smtClean="0">
                <a:solidFill>
                  <a:srgbClr val="006600"/>
                </a:solidFill>
              </a:rPr>
              <a:t>, </a:t>
            </a:r>
            <a:r>
              <a:rPr lang="en-US" sz="1600" b="1" dirty="0" err="1" smtClean="0">
                <a:solidFill>
                  <a:srgbClr val="006600"/>
                </a:solidFill>
              </a:rPr>
              <a:t>găng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tay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quen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được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Thỏ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xám</a:t>
            </a:r>
            <a:r>
              <a:rPr lang="en-US" sz="1600" b="1" dirty="0" smtClean="0">
                <a:solidFill>
                  <a:srgbClr val="006600"/>
                </a:solidFill>
              </a:rPr>
              <a:t>.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Thỏ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xám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tìm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được</a:t>
            </a:r>
            <a:r>
              <a:rPr lang="en-US" sz="1600" b="1" dirty="0" smtClean="0">
                <a:solidFill>
                  <a:srgbClr val="006600"/>
                </a:solidFill>
              </a:rPr>
              <a:t> 1 </a:t>
            </a:r>
            <a:r>
              <a:rPr lang="en-US" sz="1600" b="1" dirty="0" err="1" smtClean="0">
                <a:solidFill>
                  <a:srgbClr val="006600"/>
                </a:solidFill>
              </a:rPr>
              <a:t>chiếc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hộp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kỳ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diệu</a:t>
            </a:r>
            <a:r>
              <a:rPr lang="en-US" sz="1600" b="1" dirty="0" smtClean="0">
                <a:solidFill>
                  <a:srgbClr val="006600"/>
                </a:solidFill>
              </a:rPr>
              <a:t>. </a:t>
            </a:r>
            <a:r>
              <a:rPr lang="en-US" sz="1600" b="1" dirty="0" err="1" smtClean="0">
                <a:solidFill>
                  <a:srgbClr val="006600"/>
                </a:solidFill>
              </a:rPr>
              <a:t>Bên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trong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hộp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có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những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chiếc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que.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Các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đã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học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và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cùng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đếm</a:t>
            </a:r>
            <a:r>
              <a:rPr lang="en-US" sz="1600" b="1" dirty="0" smtClean="0">
                <a:solidFill>
                  <a:srgbClr val="006600"/>
                </a:solidFill>
              </a:rPr>
              <a:t>. </a:t>
            </a:r>
            <a:r>
              <a:rPr lang="en-US" sz="1600" b="1" dirty="0" err="1" smtClean="0">
                <a:solidFill>
                  <a:srgbClr val="006600"/>
                </a:solidFill>
              </a:rPr>
              <a:t>Họ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tìm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thấy</a:t>
            </a:r>
            <a:r>
              <a:rPr lang="en-US" sz="1600" b="1" dirty="0" smtClean="0">
                <a:solidFill>
                  <a:srgbClr val="006600"/>
                </a:solidFill>
              </a:rPr>
              <a:t> 1 </a:t>
            </a:r>
            <a:r>
              <a:rPr lang="en-US" sz="1600" b="1" dirty="0" err="1" smtClean="0">
                <a:solidFill>
                  <a:srgbClr val="006600"/>
                </a:solidFill>
              </a:rPr>
              <a:t>chiếc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quạt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kỳ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diệu</a:t>
            </a:r>
            <a:r>
              <a:rPr lang="en-US" sz="1600" b="1" dirty="0" smtClean="0">
                <a:solidFill>
                  <a:srgbClr val="006600"/>
                </a:solidFill>
              </a:rPr>
              <a:t>. </a:t>
            </a:r>
            <a:r>
              <a:rPr lang="en-US" sz="1600" b="1" dirty="0" err="1" smtClean="0">
                <a:solidFill>
                  <a:srgbClr val="006600"/>
                </a:solidFill>
              </a:rPr>
              <a:t>Chiếc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quạt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làm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cho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các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Thỏ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và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các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bạn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thấy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mát</a:t>
            </a:r>
            <a:r>
              <a:rPr lang="en-US" sz="1600" b="1" dirty="0" smtClean="0">
                <a:solidFill>
                  <a:srgbClr val="006600"/>
                </a:solidFill>
              </a:rPr>
              <a:t>. </a:t>
            </a:r>
            <a:r>
              <a:rPr lang="en-US" sz="1600" b="1" dirty="0" err="1" smtClean="0">
                <a:solidFill>
                  <a:srgbClr val="006600"/>
                </a:solidFill>
              </a:rPr>
              <a:t>Một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ngày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đến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trường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thật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hạnh</a:t>
            </a:r>
            <a:r>
              <a:rPr lang="en-US" sz="1600" b="1" dirty="0" smtClean="0">
                <a:solidFill>
                  <a:srgbClr val="006600"/>
                </a:solidFill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</a:rPr>
              <a:t>phúc</a:t>
            </a:r>
            <a:r>
              <a:rPr lang="en-US" sz="1600" b="1" dirty="0" smtClean="0">
                <a:solidFill>
                  <a:srgbClr val="006600"/>
                </a:solidFill>
              </a:rPr>
              <a:t>.</a:t>
            </a:r>
          </a:p>
          <a:p>
            <a:endParaRPr lang="en-US" sz="1600" b="1" dirty="0" smtClean="0">
              <a:solidFill>
                <a:srgbClr val="006600"/>
              </a:solidFill>
            </a:endParaRPr>
          </a:p>
          <a:p>
            <a:endParaRPr lang="en-US" sz="1600" b="1" dirty="0" smtClean="0">
              <a:solidFill>
                <a:srgbClr val="006600"/>
              </a:solidFill>
            </a:endParaRPr>
          </a:p>
          <a:p>
            <a:pPr marL="285750" indent="-285750">
              <a:buFontTx/>
              <a:buChar char="-"/>
            </a:pPr>
            <a:endParaRPr lang="en-US" sz="1600" b="1" dirty="0" smtClean="0">
              <a:solidFill>
                <a:srgbClr val="006600"/>
              </a:solidFill>
            </a:endParaRPr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161270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52400" y="2350615"/>
            <a:ext cx="11924538" cy="4417004"/>
          </a:xfrm>
          <a:custGeom>
            <a:avLst/>
            <a:gdLst>
              <a:gd name="connsiteX0" fmla="*/ 88431 w 530574"/>
              <a:gd name="connsiteY0" fmla="*/ 0 h 9029812"/>
              <a:gd name="connsiteX1" fmla="*/ 442143 w 530574"/>
              <a:gd name="connsiteY1" fmla="*/ 0 h 9029812"/>
              <a:gd name="connsiteX2" fmla="*/ 530574 w 530574"/>
              <a:gd name="connsiteY2" fmla="*/ 88431 h 9029812"/>
              <a:gd name="connsiteX3" fmla="*/ 530574 w 530574"/>
              <a:gd name="connsiteY3" fmla="*/ 9029812 h 9029812"/>
              <a:gd name="connsiteX4" fmla="*/ 530574 w 530574"/>
              <a:gd name="connsiteY4" fmla="*/ 9029812 h 9029812"/>
              <a:gd name="connsiteX5" fmla="*/ 0 w 530574"/>
              <a:gd name="connsiteY5" fmla="*/ 9029812 h 9029812"/>
              <a:gd name="connsiteX6" fmla="*/ 0 w 530574"/>
              <a:gd name="connsiteY6" fmla="*/ 9029812 h 9029812"/>
              <a:gd name="connsiteX7" fmla="*/ 0 w 530574"/>
              <a:gd name="connsiteY7" fmla="*/ 88431 h 9029812"/>
              <a:gd name="connsiteX8" fmla="*/ 88431 w 530574"/>
              <a:gd name="connsiteY8" fmla="*/ 0 h 90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574" h="9029812">
                <a:moveTo>
                  <a:pt x="530574" y="1505008"/>
                </a:moveTo>
                <a:lnTo>
                  <a:pt x="530574" y="7524804"/>
                </a:lnTo>
                <a:cubicBezTo>
                  <a:pt x="530574" y="8355991"/>
                  <a:pt x="528248" y="9029803"/>
                  <a:pt x="525378" y="9029803"/>
                </a:cubicBezTo>
                <a:lnTo>
                  <a:pt x="0" y="9029803"/>
                </a:lnTo>
                <a:lnTo>
                  <a:pt x="0" y="9029803"/>
                </a:lnTo>
                <a:lnTo>
                  <a:pt x="0" y="9"/>
                </a:lnTo>
                <a:lnTo>
                  <a:pt x="0" y="9"/>
                </a:lnTo>
                <a:lnTo>
                  <a:pt x="525378" y="9"/>
                </a:lnTo>
                <a:cubicBezTo>
                  <a:pt x="528248" y="9"/>
                  <a:pt x="530574" y="673821"/>
                  <a:pt x="530574" y="1505008"/>
                </a:cubicBezTo>
                <a:close/>
              </a:path>
            </a:pathLst>
          </a:custGeom>
          <a:solidFill>
            <a:srgbClr val="CCFF99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38600" rIns="38600" bIns="38600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667000"/>
            <a:ext cx="9372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712994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3505200" y="2895600"/>
            <a:ext cx="8000999" cy="1752600"/>
          </a:xfrm>
          <a:custGeom>
            <a:avLst/>
            <a:gdLst>
              <a:gd name="connsiteX0" fmla="*/ 125480 w 752865"/>
              <a:gd name="connsiteY0" fmla="*/ 0 h 9095221"/>
              <a:gd name="connsiteX1" fmla="*/ 627385 w 752865"/>
              <a:gd name="connsiteY1" fmla="*/ 0 h 9095221"/>
              <a:gd name="connsiteX2" fmla="*/ 752865 w 752865"/>
              <a:gd name="connsiteY2" fmla="*/ 125480 h 9095221"/>
              <a:gd name="connsiteX3" fmla="*/ 752865 w 752865"/>
              <a:gd name="connsiteY3" fmla="*/ 9095221 h 9095221"/>
              <a:gd name="connsiteX4" fmla="*/ 752865 w 752865"/>
              <a:gd name="connsiteY4" fmla="*/ 9095221 h 9095221"/>
              <a:gd name="connsiteX5" fmla="*/ 0 w 752865"/>
              <a:gd name="connsiteY5" fmla="*/ 9095221 h 9095221"/>
              <a:gd name="connsiteX6" fmla="*/ 0 w 752865"/>
              <a:gd name="connsiteY6" fmla="*/ 9095221 h 9095221"/>
              <a:gd name="connsiteX7" fmla="*/ 0 w 752865"/>
              <a:gd name="connsiteY7" fmla="*/ 125480 h 9095221"/>
              <a:gd name="connsiteX8" fmla="*/ 125480 w 752865"/>
              <a:gd name="connsiteY8" fmla="*/ 0 h 909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865" h="9095221">
                <a:moveTo>
                  <a:pt x="752865" y="1515904"/>
                </a:moveTo>
                <a:lnTo>
                  <a:pt x="752865" y="7579317"/>
                </a:lnTo>
                <a:cubicBezTo>
                  <a:pt x="752865" y="8416528"/>
                  <a:pt x="748215" y="9095215"/>
                  <a:pt x="742478" y="9095215"/>
                </a:cubicBezTo>
                <a:lnTo>
                  <a:pt x="0" y="9095215"/>
                </a:lnTo>
                <a:lnTo>
                  <a:pt x="0" y="9095215"/>
                </a:lnTo>
                <a:lnTo>
                  <a:pt x="0" y="6"/>
                </a:lnTo>
                <a:lnTo>
                  <a:pt x="0" y="6"/>
                </a:lnTo>
                <a:lnTo>
                  <a:pt x="742478" y="6"/>
                </a:lnTo>
                <a:cubicBezTo>
                  <a:pt x="748215" y="6"/>
                  <a:pt x="752865" y="678693"/>
                  <a:pt x="752865" y="1515904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51992" rIns="51992" bIns="51993" numCol="1" spcCol="1270" anchor="ctr" anchorCtr="0">
            <a:noAutofit/>
          </a:bodyPr>
          <a:lstStyle/>
          <a:p>
            <a:pPr marL="0" lvl="1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1" indent="-3429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A4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1/2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600" b="1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5494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19200" y="2130426"/>
            <a:ext cx="9982200" cy="25177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en-US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 </a:t>
            </a:r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 NGHE!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5798</TotalTime>
  <Words>1003</Words>
  <Application>Microsoft Office PowerPoint</Application>
  <PresentationFormat>Custom</PresentationFormat>
  <Paragraphs>58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 </vt:lpstr>
      <vt:lpstr>PowerPoint Presentation</vt:lpstr>
      <vt:lpstr>PowerPoint Presentation</vt:lpstr>
      <vt:lpstr>CẢM ƠN ĐÃ LẮNG NGHE!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HUYỆN GIA BÌNH TRƯỜNG MN HOÀNG ĐĂNG MIỆN</dc:title>
  <dc:creator>IDEAPAD</dc:creator>
  <cp:lastModifiedBy>Admin</cp:lastModifiedBy>
  <cp:revision>532</cp:revision>
  <cp:lastPrinted>2023-08-24T10:01:45Z</cp:lastPrinted>
  <dcterms:created xsi:type="dcterms:W3CDTF">2020-10-24T12:49:29Z</dcterms:created>
  <dcterms:modified xsi:type="dcterms:W3CDTF">2023-08-26T10:16:56Z</dcterms:modified>
</cp:coreProperties>
</file>