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9" r:id="rId3"/>
    <p:sldId id="314" r:id="rId4"/>
    <p:sldId id="263" r:id="rId5"/>
    <p:sldId id="315" r:id="rId6"/>
    <p:sldId id="321" r:id="rId7"/>
    <p:sldId id="322" r:id="rId8"/>
    <p:sldId id="324" r:id="rId9"/>
    <p:sldId id="327" r:id="rId10"/>
    <p:sldId id="329" r:id="rId11"/>
    <p:sldId id="317" r:id="rId12"/>
    <p:sldId id="267" r:id="rId13"/>
    <p:sldId id="330" r:id="rId14"/>
    <p:sldId id="332" r:id="rId15"/>
    <p:sldId id="334" r:id="rId16"/>
    <p:sldId id="335" r:id="rId17"/>
    <p:sldId id="319" r:id="rId18"/>
    <p:sldId id="336" r:id="rId19"/>
    <p:sldId id="285" r:id="rId20"/>
    <p:sldId id="337" r:id="rId21"/>
    <p:sldId id="338" r:id="rId22"/>
    <p:sldId id="33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54782-F129-4224-93AB-18416532EC7F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D4DD-29BE-41F6-A58F-4F8BD02F5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8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214E-C591-4BBC-A50E-B3038F0F8836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BA7D-3E66-4BB9-BDE7-745FD5AF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1" descr="952767y44mvyo98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37805">
            <a:off x="8132765" y="-358775"/>
            <a:ext cx="10191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1" descr="952767y44mvyo98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01279">
            <a:off x="-82549" y="4883151"/>
            <a:ext cx="10191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1" descr="952767y44mvyo98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18110">
            <a:off x="7349332" y="-915194"/>
            <a:ext cx="1019176" cy="25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1" descr="952767y44mvyo98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09200">
            <a:off x="939007" y="5269706"/>
            <a:ext cx="1019175" cy="25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GIANG BIÊN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ĐỘNG:LÀM QUEN VĂN HỌC 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7772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Đề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tài: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it-IT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Dạy trẻ đọc bài thơ “ Tết đang vào nhà ”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Chủ đề: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Tết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 mùa xuân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1448592" y="4953000"/>
            <a:ext cx="6547829" cy="525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Lứa tuổi: </a:t>
            </a:r>
            <a:r>
              <a:rPr lang="en-US" sz="3600" b="1" kern="10" spc="50" dirty="0" err="1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kern="10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en-US" sz="3600" b="1" kern="1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-6 </a:t>
            </a:r>
            <a:r>
              <a:rPr lang="en-US" sz="3600" b="1" kern="10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DSC_0444-Hoa%20kieng%20ngay%20T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solidFill>
            <a:srgbClr val="FF3300"/>
          </a:solidFill>
        </p:spPr>
      </p:pic>
      <p:pic>
        <p:nvPicPr>
          <p:cNvPr id="18440" name="Picture 8" descr="97214712641260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76600" cy="5410200"/>
          </a:xfrm>
          <a:prstGeom prst="rect">
            <a:avLst/>
          </a:prstGeom>
          <a:noFill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990600" y="5105400"/>
            <a:ext cx="716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Tết đang vào nhà</a:t>
            </a:r>
            <a:endParaRPr lang="en-US" sz="3600" b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990600" y="57912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Sắp thêm một tuổi</a:t>
            </a: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990600" y="6400800"/>
            <a:ext cx="716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Đất trời nở hoa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5" grpId="0" animBg="1"/>
      <p:bldP spid="184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1143000"/>
            <a:ext cx="7162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Đàm thoại  + trích dẫn với trẻ về nội dung bài thơ.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Tết đến các con thấy có những loại hoa gì nở?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Mẹ đã chuẩn bị cho bé những gì?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-Tết đến em bé đã làm gì giúp đỡ bố, mẹ?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Ông đã làm gì khi tết đến?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-Và khi tết đến mỗi bạn được thêm gì?</a:t>
            </a:r>
          </a:p>
          <a:p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Tập huấn PP\Ảnh cho PP\Hình nền\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63"/>
            <a:ext cx="9144000" cy="680687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1524000"/>
            <a:ext cx="8001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Cô vừa đọc cho các con nghe bài thơ gì ?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Do ai sáng tác ?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- Cô giảng nội dung bài thơ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Bài thơ  tết đến có các loại hoa như Hoa mai, Hoa đào nở rất đẹp,em bé được mua áo mới,tết đến mỗi người thêm 1 tuổi mới.</a:t>
            </a:r>
          </a:p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ungfacebook.net/wp-content/uploads/2015/12/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"/>
            <a:ext cx="4190999" cy="4495800"/>
          </a:xfrm>
          <a:prstGeom prst="rect">
            <a:avLst/>
          </a:prstGeom>
          <a:noFill/>
        </p:spPr>
      </p:pic>
      <p:pic>
        <p:nvPicPr>
          <p:cNvPr id="1028" name="Picture 4" descr="http://2017.vn/images/post/2015/07/31/19/sai-gon-choi-hoa-mai-tet-tram-trieu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571" y="228600"/>
            <a:ext cx="4684429" cy="4495800"/>
          </a:xfrm>
          <a:prstGeom prst="rect">
            <a:avLst/>
          </a:prstGeom>
          <a:noFill/>
        </p:spPr>
      </p:pic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28600" y="56388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Hoa Đào</a:t>
            </a:r>
            <a:endParaRPr lang="en-US" sz="3600" b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4876800" y="56388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Hoa Mai</a:t>
            </a:r>
            <a:endParaRPr lang="en-US" sz="3600" b="1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ight Arrow 5"/>
          <p:cNvSpPr/>
          <p:nvPr/>
        </p:nvSpPr>
        <p:spPr>
          <a:xfrm rot="15421915">
            <a:off x="1386734" y="5003277"/>
            <a:ext cx="1036829" cy="38709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rot="15421915">
            <a:off x="6187335" y="5079478"/>
            <a:ext cx="1036829" cy="38709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3810000"/>
            <a:ext cx="4114800" cy="24384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Mọi người cùng nhau làm gì để đón tết ?</a:t>
            </a: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1" y="0"/>
            <a:ext cx="4648200" cy="3276600"/>
          </a:xfrm>
          <a:prstGeom prst="rect">
            <a:avLst/>
          </a:prstGeom>
          <a:noFill/>
        </p:spPr>
      </p:pic>
      <p:pic>
        <p:nvPicPr>
          <p:cNvPr id="6" name="Picture 16" descr="IMG_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652" y="3352800"/>
            <a:ext cx="5168348" cy="2971800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524000"/>
            <a:ext cx="66294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4572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bài thơ các con cảm nhận được điều gì ?</a:t>
            </a:r>
          </a:p>
          <a:p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9721471264126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3276600" cy="4724400"/>
          </a:xfrm>
          <a:prstGeom prst="rect">
            <a:avLst/>
          </a:prstGeom>
          <a:noFill/>
        </p:spPr>
      </p:pic>
      <p:pic>
        <p:nvPicPr>
          <p:cNvPr id="6" name="Picture 12" descr="DSC_0444-Hoa%20kieng%20ngay%20T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066800"/>
            <a:ext cx="5410200" cy="4648200"/>
          </a:xfrm>
          <a:prstGeom prst="rect">
            <a:avLst/>
          </a:prstGeom>
          <a:solidFill>
            <a:srgbClr val="FF3300"/>
          </a:solidFill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5780782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 tết đến các bé được thêm một tuổi,muôn hoa khoe sắc.  </a:t>
            </a:r>
          </a:p>
          <a:p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DSC_0444-Hoa%20kieng%20ngay%20T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solidFill>
            <a:srgbClr val="FF3300"/>
          </a:solidFill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990600" y="5105400"/>
            <a:ext cx="716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Tết đang vào nhà</a:t>
            </a:r>
            <a:endParaRPr lang="en-US" sz="3600" b="1" kern="1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990600" y="57912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Sắp thêm một tuổi</a:t>
            </a: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990600" y="6400800"/>
            <a:ext cx="716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Đất trời nở hoa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5" grpId="0" animBg="1"/>
      <p:bldP spid="184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Tập huấn PP\Ảnh cho PP\Hình nền\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63"/>
            <a:ext cx="9144000" cy="680687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1066800"/>
            <a:ext cx="7696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HĐ 2 : Dạy trẻ đọc bài thơ.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cả lớp đọc bài thơ cùng cô 2-3 lần 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Cô chú ý sửa sai cho trẻ)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từng tổ đọc.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Cô chú ý sửa sai cho trẻ)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cho từng mhóm trẻ đọc thơ.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 nhân trẻ đọc 1-2 lần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Cả lớp đọc lại bài thơ 1 lần</a:t>
            </a:r>
          </a:p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ập huấn PP\Ảnh cho PP\Hình nền\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6875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457200"/>
            <a:ext cx="4876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 đang vào nhà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Hoa đào trước ngõ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Cười vui sáng hồng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Hoa mai trong vườn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Rung rinh cánh trắng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Sân nhà đầy nắng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 phơi áo hoa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dán tranh gà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treo câu đối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Tết đang vào nhà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Sắp thêm một tuổi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 trời nở hoa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Tập huấn PP\Ảnh cho PP\Hình nền\Picture1gdsh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226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0" y="0"/>
            <a:ext cx="8153400" cy="61722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HĐ 3: Ôn luyện củng cố.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Trò chơi ghép tranh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Cách chơi như sau : Cô đã chuẩn bị các bức tranh tương ứng từng câu thơ,và cô chia lớp thành hai đội nhiệm vụ của các con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cô đọc câu thơ nào thì các con chọn bức tranh tương ứng với câu thơ đó và ghép lên bảng thành bài thơ hoàn chỉnh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Luật chơi : thời gian là một bản nhạc, đội nào ghép đúng theo yêu cầu của cô.đội đó sẽ chiến thắng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4038600" cy="3276600"/>
          </a:xfrm>
          <a:prstGeom prst="ellipse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Kiến thức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-Trẻ biết tên bài thơ, tên tác giả bài thơ “ Tết đang vào nhà ”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Trẻ hiểu nội dung bài thơ  tết đến có các loại hoa như Hoa mai, Hoa đào nở rất đẹp,em bé được mua áo mới,tết đến mỗi người thêm 1 tuổi mới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7938"/>
            <a:ext cx="3429000" cy="288766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Kỹ năng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 thuộc bài thơ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 trả lời câu hỏi rõ ràng mạch lạc.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 chơi thành thạo trò chơi ghép tranh</a:t>
            </a:r>
          </a:p>
        </p:txBody>
      </p:sp>
      <p:sp>
        <p:nvSpPr>
          <p:cNvPr id="7" name="Oval 6"/>
          <p:cNvSpPr/>
          <p:nvPr/>
        </p:nvSpPr>
        <p:spPr>
          <a:xfrm>
            <a:off x="3124200" y="2667000"/>
            <a:ext cx="3124200" cy="2438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Kiến thức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kĩ năng,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thái độ</a:t>
            </a:r>
            <a:endParaRPr lang="en-US" sz="36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63" y="4095750"/>
            <a:ext cx="2895600" cy="2743200"/>
          </a:xfrm>
          <a:prstGeom prst="ellips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Thái độ: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 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946337">
            <a:off x="6101155" y="3028465"/>
            <a:ext cx="1036829" cy="38812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640154">
            <a:off x="2456101" y="3285201"/>
            <a:ext cx="824675" cy="4095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991965">
            <a:off x="2645776" y="4729900"/>
            <a:ext cx="1036829" cy="38709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87" name="Picture 9" descr="729747d8za2kbusq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9051" y="3875089"/>
            <a:ext cx="2366963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6" descr="http://cdn.pimpmyspace.org/media/pms/c/so/5i/yf/ifforweb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9147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6" descr="http://cdn.pimpmyspace.org/media/pms/c/so/5i/yf/ifforweb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9" y="33845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3657600" cy="2553419"/>
            <a:chOff x="0" y="0"/>
            <a:chExt cx="3657600" cy="2553419"/>
          </a:xfrm>
        </p:grpSpPr>
        <p:pic>
          <p:nvPicPr>
            <p:cNvPr id="3" name="Picture 2" descr="http://dungfacebook.net/wp-content/uploads/2015/12/28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657600" cy="2553419"/>
            </a:xfrm>
            <a:prstGeom prst="rect">
              <a:avLst/>
            </a:prstGeom>
            <a:noFill/>
          </p:spPr>
        </p:pic>
        <p:grpSp>
          <p:nvGrpSpPr>
            <p:cNvPr id="7" name="Group 6"/>
            <p:cNvGrpSpPr/>
            <p:nvPr/>
          </p:nvGrpSpPr>
          <p:grpSpPr>
            <a:xfrm>
              <a:off x="228600" y="1828800"/>
              <a:ext cx="3276600" cy="685800"/>
              <a:chOff x="381000" y="2133600"/>
              <a:chExt cx="3276600" cy="685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1000" y="2133600"/>
                <a:ext cx="32766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Hoa đào trước ngõ</a:t>
                </a:r>
              </a:p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Cười vui sáng hồng</a:t>
                </a:r>
                <a:endPara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57200" y="22860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800600" y="0"/>
            <a:ext cx="4151029" cy="2565888"/>
            <a:chOff x="4800600" y="0"/>
            <a:chExt cx="4151029" cy="2565888"/>
          </a:xfrm>
        </p:grpSpPr>
        <p:pic>
          <p:nvPicPr>
            <p:cNvPr id="8" name="Picture 4" descr="http://2017.vn/images/post/2015/07/31/19/sai-gon-choi-hoa-mai-tet-tram-trieu-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0"/>
              <a:ext cx="4151029" cy="2565888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4953000" y="1828800"/>
              <a:ext cx="3276600" cy="685800"/>
              <a:chOff x="381000" y="2133600"/>
              <a:chExt cx="3276600" cy="6858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1000" y="2133600"/>
                <a:ext cx="32766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Hoa mai trong vườn</a:t>
                </a:r>
              </a:p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Rung rinh cánh trắng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57200" y="22860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6" name="Picture 16" descr="IMG_0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35805"/>
            <a:ext cx="4038600" cy="2322195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105400" y="6172200"/>
            <a:ext cx="2743200" cy="685800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 dán tranh gà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 treo câu đối</a:t>
            </a:r>
          </a:p>
        </p:txBody>
      </p:sp>
      <p:sp>
        <p:nvSpPr>
          <p:cNvPr id="19" name="Oval 18"/>
          <p:cNvSpPr/>
          <p:nvPr/>
        </p:nvSpPr>
        <p:spPr>
          <a:xfrm>
            <a:off x="5169195" y="6324600"/>
            <a:ext cx="382772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16166" y="3048000"/>
            <a:ext cx="3146834" cy="685800"/>
            <a:chOff x="381000" y="2133600"/>
            <a:chExt cx="3276600" cy="685800"/>
          </a:xfrm>
        </p:grpSpPr>
        <p:sp>
          <p:nvSpPr>
            <p:cNvPr id="14" name="Rectangle 13"/>
            <p:cNvSpPr/>
            <p:nvPr/>
          </p:nvSpPr>
          <p:spPr>
            <a:xfrm>
              <a:off x="381000" y="2133600"/>
              <a:ext cx="32766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Sân nhà đầy nắng</a:t>
              </a:r>
            </a:p>
            <a:p>
              <a:pPr algn="ctr"/>
              <a:r>
                <a:rPr lang="en-US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Mẹ phơi áo hoa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572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1371600" y="2667000"/>
            <a:ext cx="4244566" cy="1981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 descr="1"/>
          <p:cNvPicPr>
            <a:picLocks noChangeAspect="1" noChangeArrowheads="1"/>
          </p:cNvPicPr>
          <p:nvPr/>
        </p:nvPicPr>
        <p:blipFill>
          <a:blip r:embed="rId5">
            <a:lum bright="6000" contrast="18000"/>
          </a:blip>
          <a:srcRect/>
          <a:stretch>
            <a:fillRect/>
          </a:stretch>
        </p:blipFill>
        <p:spPr bwMode="auto">
          <a:xfrm>
            <a:off x="2396150" y="2667000"/>
            <a:ext cx="2561377" cy="1880017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0" y="4419600"/>
            <a:ext cx="3200400" cy="2438400"/>
            <a:chOff x="0" y="4419600"/>
            <a:chExt cx="3200400" cy="2438400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4419600"/>
              <a:ext cx="3200400" cy="2438400"/>
              <a:chOff x="381000" y="4191000"/>
              <a:chExt cx="2895599" cy="2286000"/>
            </a:xfrm>
          </p:grpSpPr>
          <p:pic>
            <p:nvPicPr>
              <p:cNvPr id="24" name="Picture 8" descr="972147126412606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1000" y="4217504"/>
                <a:ext cx="1447800" cy="2259495"/>
              </a:xfrm>
              <a:prstGeom prst="rect">
                <a:avLst/>
              </a:prstGeom>
              <a:noFill/>
            </p:spPr>
          </p:pic>
          <p:pic>
            <p:nvPicPr>
              <p:cNvPr id="25" name="Picture 12" descr="DSC_0444-Hoa%20kieng%20ngay%20Tet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28800" y="4191000"/>
                <a:ext cx="1447799" cy="2286000"/>
              </a:xfrm>
              <a:prstGeom prst="rect">
                <a:avLst/>
              </a:prstGeom>
              <a:solidFill>
                <a:srgbClr val="FF3300"/>
              </a:solidFill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0" y="6172200"/>
              <a:ext cx="3200400" cy="685800"/>
              <a:chOff x="381000" y="2133600"/>
              <a:chExt cx="3276600" cy="6858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81000" y="2133600"/>
                <a:ext cx="32766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Sắp thêm một tuổi</a:t>
                </a:r>
              </a:p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Đất trời nở hoa.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1000" y="2362200"/>
                <a:ext cx="5334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ập huấn PP\Ảnh cho PP\Hình nền\Picture1gdsh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774"/>
            <a:ext cx="9144000" cy="6851226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0"/>
            <a:ext cx="8686800" cy="55626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. Kết thúc: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Hôm nay các con được học bài thơ gì 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Giáo dục : Tết đến các con được thêm một tuổi mới vì vậy các con phải ngoan ngoãn vâng lời ông bà bố mẹ.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ập huấn PP\Ảnh cho PP\Hình nền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066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6200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mừng năm mới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các cô </a:t>
            </a:r>
          </a:p>
          <a:p>
            <a:pPr algn="ctr"/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khang - thịnh vượng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 descr="http://images.yume.vn/blog/200904/17/127854712399779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3838" y="4168775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3" descr="1181071cimzwdep76-1--1234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01178">
            <a:off x="6975475" y="-723899"/>
            <a:ext cx="674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3" descr="1181071cimzwdep76-1--1234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93663"/>
            <a:ext cx="6746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3" descr="1181071cimzwdep76-1--1234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55323">
            <a:off x="14288" y="4572000"/>
            <a:ext cx="674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3" descr="1181071cimzwdep76-1--1234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58681">
            <a:off x="1409700" y="5346701"/>
            <a:ext cx="674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1295400" y="381000"/>
            <a:ext cx="5715000" cy="1417638"/>
          </a:xfrm>
          <a:prstGeom prst="cloud">
            <a:avLst/>
          </a:prstGeom>
          <a:solidFill>
            <a:srgbClr val="FFFF00"/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 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" y="2133600"/>
            <a:ext cx="3276600" cy="3276600"/>
          </a:xfrm>
          <a:prstGeom prst="ellips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*Đồ dùng của cô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Tranh,hình ảnh minh họa bài thơ.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Loa đài,máy tính que chỉ,hai bảng nhám dính.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Video phiên chợ tết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 bài hát “ Sắp đến tết rồi ”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95800" y="1981200"/>
            <a:ext cx="3657600" cy="3200400"/>
          </a:xfrm>
          <a:prstGeom prst="ellipse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Đồ dùng của trẻ 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 ngồi.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 vẽ  hoa đào,hoa mai,ông treo câu đối,em dán tranh gà,mẹ phơi áo hoa,em be cầm bao lì xì.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3275460">
            <a:off x="4404662" y="1927848"/>
            <a:ext cx="882907" cy="38709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991965">
            <a:off x="2617904" y="1834299"/>
            <a:ext cx="1036829" cy="38709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1026" y="800100"/>
            <a:ext cx="856297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000099"/>
                </a:solidFill>
                <a:latin typeface="Times New Roman" pitchFamily="18" charset="0"/>
              </a:rPr>
              <a:t>* Ổn định tổ 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</a:rPr>
              <a:t>chức + gây hứng thú</a:t>
            </a:r>
            <a:endParaRPr lang="en-US" sz="4000" b="1" i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Cô và trẻ hát bài hát:“ Sắp đến tết rồi ”</a:t>
            </a:r>
            <a:endParaRPr lang="en-US" sz="4000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Video di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chợ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mua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cây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đào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cây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mai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gói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bánh</a:t>
            </a:r>
            <a:endParaRPr lang="en-US" sz="40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err="1" smtClean="0">
                <a:solidFill>
                  <a:srgbClr val="000099"/>
                </a:solidFill>
                <a:latin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</a:rPr>
              <a:t> chuyện dẫn dắt trẻ vào bài.</a:t>
            </a:r>
            <a:endParaRPr lang="en-US" sz="40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5124" name="Picture 12" descr="http://images.yume.vn/blog/200904/17/127854712399779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3839" y="4168775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3" descr="1181071cimzwdep76-1--1234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01178">
            <a:off x="6975477" y="-723899"/>
            <a:ext cx="674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3" descr="1181071cimzwdep76-1--1234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93664"/>
            <a:ext cx="6746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3" descr="1181071cimzwdep76-1--1234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55323">
            <a:off x="14290" y="4572001"/>
            <a:ext cx="674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3" descr="1181071cimzwdep76-1--1234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58681">
            <a:off x="1409702" y="5346701"/>
            <a:ext cx="6746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Tập huấn PP\Ảnh cho PP\Hình nền\32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58" cy="6857143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600"/>
            <a:ext cx="9372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2.Nội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dung chính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*HĐ 1: Cô đọc thơ cho trẻ nghe.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- Lần 1 : Cô đọc lần 1 kết hợp với cử chỉ điệu bộ.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Hỏi trẻ tên bài thơ.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Lần 2 : Kết hợp tranh minh họa.</a:t>
            </a:r>
          </a:p>
          <a:p>
            <a:endParaRPr lang="en-US" sz="4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2010523183544-hoa-dao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5364162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153400" cy="1447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đào trước ngõ</a:t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 vui sáng hồng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inet.gov.vn/userfiles/image/2014/hoama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09600" y="5334000"/>
            <a:ext cx="731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99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153400" cy="1447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mai trong vườn</a:t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rinh cánh trắng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1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pic>
        <p:nvPicPr>
          <p:cNvPr id="56331" name="Picture 11" descr="j03180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317054">
            <a:off x="7817643" y="4425157"/>
            <a:ext cx="1865313" cy="787400"/>
          </a:xfrm>
          <a:prstGeom prst="rect">
            <a:avLst/>
          </a:prstGeom>
          <a:noFill/>
        </p:spPr>
      </p:pic>
      <p:pic>
        <p:nvPicPr>
          <p:cNvPr id="56332" name="Picture 12" descr="j03180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68462">
            <a:off x="6934200" y="4267200"/>
            <a:ext cx="1408113" cy="787400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239000" y="5867400"/>
            <a:ext cx="2209800" cy="1209675"/>
            <a:chOff x="2160" y="1152"/>
            <a:chExt cx="1392" cy="762"/>
          </a:xfrm>
        </p:grpSpPr>
        <p:pic>
          <p:nvPicPr>
            <p:cNvPr id="56334" name="Picture 14" descr="!dk8_1l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1152"/>
              <a:ext cx="720" cy="706"/>
            </a:xfrm>
            <a:prstGeom prst="rect">
              <a:avLst/>
            </a:prstGeom>
            <a:noFill/>
          </p:spPr>
        </p:pic>
        <p:pic>
          <p:nvPicPr>
            <p:cNvPr id="56335" name="Picture 15" descr="!hp8ls2l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455858">
              <a:off x="2160" y="1170"/>
              <a:ext cx="1104" cy="744"/>
            </a:xfrm>
            <a:prstGeom prst="rect">
              <a:avLst/>
            </a:prstGeom>
            <a:noFill/>
          </p:spPr>
        </p:pic>
        <p:pic>
          <p:nvPicPr>
            <p:cNvPr id="56336" name="Picture 16" descr="ROS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8" y="1200"/>
              <a:ext cx="576" cy="471"/>
            </a:xfrm>
            <a:prstGeom prst="rect">
              <a:avLst/>
            </a:prstGeom>
            <a:noFill/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34200" y="5105400"/>
            <a:ext cx="2209800" cy="1209675"/>
            <a:chOff x="2160" y="1152"/>
            <a:chExt cx="1392" cy="762"/>
          </a:xfrm>
        </p:grpSpPr>
        <p:pic>
          <p:nvPicPr>
            <p:cNvPr id="56338" name="Picture 18" descr="!dk8_1l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1152"/>
              <a:ext cx="720" cy="706"/>
            </a:xfrm>
            <a:prstGeom prst="rect">
              <a:avLst/>
            </a:prstGeom>
            <a:noFill/>
          </p:spPr>
        </p:pic>
        <p:pic>
          <p:nvPicPr>
            <p:cNvPr id="56339" name="Picture 19" descr="!hp8ls2l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455858">
              <a:off x="2160" y="1170"/>
              <a:ext cx="1104" cy="744"/>
            </a:xfrm>
            <a:prstGeom prst="rect">
              <a:avLst/>
            </a:prstGeom>
            <a:noFill/>
          </p:spPr>
        </p:pic>
        <p:pic>
          <p:nvPicPr>
            <p:cNvPr id="56340" name="Picture 20" descr="ROS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8" y="1200"/>
              <a:ext cx="576" cy="471"/>
            </a:xfrm>
            <a:prstGeom prst="rect">
              <a:avLst/>
            </a:prstGeom>
            <a:noFill/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72000" y="5943600"/>
            <a:ext cx="2209800" cy="1209675"/>
            <a:chOff x="2160" y="1152"/>
            <a:chExt cx="1392" cy="762"/>
          </a:xfrm>
        </p:grpSpPr>
        <p:pic>
          <p:nvPicPr>
            <p:cNvPr id="56342" name="Picture 22" descr="!dk8_1l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1152"/>
              <a:ext cx="720" cy="706"/>
            </a:xfrm>
            <a:prstGeom prst="rect">
              <a:avLst/>
            </a:prstGeom>
            <a:noFill/>
          </p:spPr>
        </p:pic>
        <p:pic>
          <p:nvPicPr>
            <p:cNvPr id="56343" name="Picture 23" descr="!hp8ls2l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455858">
              <a:off x="2160" y="1170"/>
              <a:ext cx="1104" cy="744"/>
            </a:xfrm>
            <a:prstGeom prst="rect">
              <a:avLst/>
            </a:prstGeom>
            <a:noFill/>
          </p:spPr>
        </p:pic>
        <p:pic>
          <p:nvPicPr>
            <p:cNvPr id="56344" name="Picture 24" descr="ROS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8" y="1200"/>
              <a:ext cx="576" cy="471"/>
            </a:xfrm>
            <a:prstGeom prst="rect">
              <a:avLst/>
            </a:prstGeom>
            <a:noFill/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 rot="2251914">
            <a:off x="6019800" y="5648325"/>
            <a:ext cx="2209800" cy="1209675"/>
            <a:chOff x="2160" y="1152"/>
            <a:chExt cx="1392" cy="762"/>
          </a:xfrm>
        </p:grpSpPr>
        <p:pic>
          <p:nvPicPr>
            <p:cNvPr id="56346" name="Picture 26" descr="!dk8_1l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1152"/>
              <a:ext cx="720" cy="706"/>
            </a:xfrm>
            <a:prstGeom prst="rect">
              <a:avLst/>
            </a:prstGeom>
            <a:noFill/>
          </p:spPr>
        </p:pic>
        <p:pic>
          <p:nvPicPr>
            <p:cNvPr id="56347" name="Picture 27" descr="!hp8ls2l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455858">
              <a:off x="2160" y="1170"/>
              <a:ext cx="1104" cy="744"/>
            </a:xfrm>
            <a:prstGeom prst="rect">
              <a:avLst/>
            </a:prstGeom>
            <a:noFill/>
          </p:spPr>
        </p:pic>
        <p:pic>
          <p:nvPicPr>
            <p:cNvPr id="56348" name="Picture 28" descr="ROSE1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48" y="1200"/>
              <a:ext cx="576" cy="471"/>
            </a:xfrm>
            <a:prstGeom prst="rect">
              <a:avLst/>
            </a:prstGeom>
            <a:noFill/>
          </p:spPr>
        </p:pic>
      </p:grp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228600" y="5486400"/>
            <a:ext cx="4876800" cy="1371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 nhà đầy nắng</a:t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phơi áo hoa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 descr="IMG_0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533400" y="5486400"/>
            <a:ext cx="6934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 dán tranh gà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treo câu đối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314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315&quot;/&gt;&lt;/object&gt;&lt;object type=&quot;3&quot; unique_id=&quot;10009&quot;&gt;&lt;property id=&quot;20148&quot; value=&quot;5&quot;/&gt;&lt;property id=&quot;20300&quot; value=&quot;Slide 6 - &amp;quot;Hoa đào trước ngõ&amp;#x0D;&amp;#x0A;Cười vui sáng hồng&amp;quot;&quot;/&gt;&lt;property id=&quot;20307&quot; value=&quot;321&quot;/&gt;&lt;/object&gt;&lt;object type=&quot;3&quot; unique_id=&quot;10010&quot;&gt;&lt;property id=&quot;20148&quot; value=&quot;5&quot;/&gt;&lt;property id=&quot;20300&quot; value=&quot;Slide 7 - &amp;quot;Hoa mai trong vườn&amp;#x0D;&amp;#x0A;Rung rinh cánh trắng&amp;quot;&quot;/&gt;&lt;property id=&quot;20307&quot; value=&quot;322&quot;/&gt;&lt;/object&gt;&lt;object type=&quot;3&quot; unique_id=&quot;10011&quot;&gt;&lt;property id=&quot;20148&quot; value=&quot;5&quot;/&gt;&lt;property id=&quot;20300&quot; value=&quot;Slide 8 - &amp;quot;Sân nhà đầy nắng&amp;#x0D;&amp;#x0A;Mẹ phơi áo hoa&amp;quot;&quot;/&gt;&lt;property id=&quot;20307&quot; value=&quot;324&quot;/&gt;&lt;/object&gt;&lt;object type=&quot;3&quot; unique_id=&quot;10012&quot;&gt;&lt;property id=&quot;20148&quot; value=&quot;5&quot;/&gt;&lt;property id=&quot;20300&quot; value=&quot;Slide 9&quot;/&gt;&lt;property id=&quot;20307&quot; value=&quot;327&quot;/&gt;&lt;/object&gt;&lt;object type=&quot;3&quot; unique_id=&quot;10014&quot;&gt;&lt;property id=&quot;20148&quot; value=&quot;5&quot;/&gt;&lt;property id=&quot;20300&quot; value=&quot;Slide 11 - &amp;quot;     &amp;quot;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317&quot;/&gt;&lt;/object&gt;&lt;object type=&quot;3&quot; unique_id=&quot;10016&quot;&gt;&lt;property id=&quot;20148&quot; value=&quot;5&quot;/&gt;&lt;property id=&quot;20300&quot; value=&quot;Slide 17 - &amp;quot;     &amp;quot;&quot;/&gt;&lt;property id=&quot;20307&quot; value=&quot;319&quot;/&gt;&lt;/object&gt;&lt;object type=&quot;3&quot; unique_id=&quot;10020&quot;&gt;&lt;property id=&quot;20148&quot; value=&quot;5&quot;/&gt;&lt;property id=&quot;20300&quot; value=&quot;Slide 19&quot;/&gt;&lt;property id=&quot;20307&quot; value=&quot;285&quot;/&gt;&lt;/object&gt;&lt;object type=&quot;3&quot; unique_id=&quot;10214&quot;&gt;&lt;property id=&quot;20148&quot; value=&quot;5&quot;/&gt;&lt;property id=&quot;20300&quot; value=&quot;Slide 10&quot;/&gt;&lt;property id=&quot;20307&quot; value=&quot;329&quot;/&gt;&lt;/object&gt;&lt;object type=&quot;3&quot; unique_id=&quot;10377&quot;&gt;&lt;property id=&quot;20148&quot; value=&quot;5&quot;/&gt;&lt;property id=&quot;20300&quot; value=&quot;Slide 13&quot;/&gt;&lt;property id=&quot;20307&quot; value=&quot;330&quot;/&gt;&lt;/object&gt;&lt;object type=&quot;3&quot; unique_id=&quot;10494&quot;&gt;&lt;property id=&quot;20148&quot; value=&quot;5&quot;/&gt;&lt;property id=&quot;20300&quot; value=&quot;Slide 14&quot;/&gt;&lt;property id=&quot;20307&quot; value=&quot;332&quot;/&gt;&lt;/object&gt;&lt;object type=&quot;3&quot; unique_id=&quot;10610&quot;&gt;&lt;property id=&quot;20148&quot; value=&quot;5&quot;/&gt;&lt;property id=&quot;20300&quot; value=&quot;Slide 15&quot;/&gt;&lt;property id=&quot;20307&quot; value=&quot;334&quot;/&gt;&lt;/object&gt;&lt;object type=&quot;3&quot; unique_id=&quot;10611&quot;&gt;&lt;property id=&quot;20148&quot; value=&quot;5&quot;/&gt;&lt;property id=&quot;20300&quot; value=&quot;Slide 16&quot;/&gt;&lt;property id=&quot;20307&quot; value=&quot;335&quot;/&gt;&lt;/object&gt;&lt;object type=&quot;3&quot; unique_id=&quot;10685&quot;&gt;&lt;property id=&quot;20148&quot; value=&quot;5&quot;/&gt;&lt;property id=&quot;20300&quot; value=&quot;Slide 18&quot;/&gt;&lt;property id=&quot;20307&quot; value=&quot;336&quot;/&gt;&lt;/object&gt;&lt;object type=&quot;3&quot; unique_id=&quot;10811&quot;&gt;&lt;property id=&quot;20148&quot; value=&quot;5&quot;/&gt;&lt;property id=&quot;20300&quot; value=&quot;Slide 20&quot;/&gt;&lt;property id=&quot;20307&quot; value=&quot;337&quot;/&gt;&lt;/object&gt;&lt;object type=&quot;3&quot; unique_id=&quot;11450&quot;&gt;&lt;property id=&quot;20148&quot; value=&quot;5&quot;/&gt;&lt;property id=&quot;20300&quot; value=&quot;Slide 21&quot;/&gt;&lt;property id=&quot;20307&quot; value=&quot;338&quot;/&gt;&lt;/object&gt;&lt;object type=&quot;3&quot; unique_id=&quot;11451&quot;&gt;&lt;property id=&quot;20148&quot; value=&quot;5&quot;/&gt;&lt;property id=&quot;20300&quot; value=&quot;Slide 22&quot;/&gt;&lt;property id=&quot;20307&quot; value=&quot;33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837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đào trước ngõ Cười vui sáng hồng</vt:lpstr>
      <vt:lpstr>Hoa mai trong vườn Rung rinh cánh trắng</vt:lpstr>
      <vt:lpstr>Sân nhà đầy nắng Mẹ phơi áo hoa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Techsi.vn</cp:lastModifiedBy>
  <cp:revision>141</cp:revision>
  <dcterms:created xsi:type="dcterms:W3CDTF">2016-01-10T08:01:16Z</dcterms:created>
  <dcterms:modified xsi:type="dcterms:W3CDTF">2023-01-16T09:11:05Z</dcterms:modified>
</cp:coreProperties>
</file>