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7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2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3EEEE-FFF0-4604-867F-F0668F62D2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59843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B3146-DFDC-4C69-A078-33483410E7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299764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44F8B-250F-4BD5-831C-CC7EC08A33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3048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EA5E-4CAE-483F-99F9-8777183BB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77679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FBAD3-58C6-4FDD-BFEA-9BFFA84131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989506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2521-83CA-4918-A7A8-B08972783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23785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7FB7-A6A3-44F6-A173-466C1F9D2E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076249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DB26F-EEDD-4F0A-84F9-86F88B6E32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61956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677ED-C08B-4244-812B-673D3537B1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914588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DAB96-3035-49BF-A28C-CC0040DB81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08423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73AC2-45B1-4FF4-A677-00DCCD2585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54221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832656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khéo</a:t>
            </a:r>
            <a:endParaRPr lang="en-US" sz="3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0" y="1474619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 hướng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Dung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dăng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5 - 6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dirty="0" err="1">
                <a:latin typeface=".VnAvant" pitchFamily="34" charset="0"/>
                <a:ea typeface="+mj-ea"/>
                <a:cs typeface="+mj-cs"/>
              </a:rPr>
              <a:t>Khởi</a:t>
            </a:r>
            <a:r>
              <a:rPr lang="en-US" sz="6000" b="1" kern="0" dirty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kern="0" dirty="0" err="1">
                <a:latin typeface=".VnAvant" pitchFamily="34" charset="0"/>
                <a:ea typeface="+mj-ea"/>
                <a:cs typeface="+mj-cs"/>
              </a:rPr>
              <a:t>động</a:t>
            </a:r>
            <a:endParaRPr lang="vi-VN" kern="0" dirty="0"/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35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2871788" y="3581403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2667001" y="4010028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212" y="5154698"/>
            <a:ext cx="827181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800" b="1" kern="1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Chạy</a:t>
            </a:r>
            <a:r>
              <a:rPr lang="en-US" sz="48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đổi</a:t>
            </a:r>
            <a:r>
              <a:rPr lang="en-US" sz="48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hướng</a:t>
            </a:r>
            <a:r>
              <a:rPr lang="en-US" sz="48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48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hiệu</a:t>
            </a:r>
            <a:r>
              <a:rPr lang="en-US" sz="48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lệnh</a:t>
            </a:r>
            <a:endParaRPr lang="vi-VN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0396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3" y="6001757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Dung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dăng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dẻ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1436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71600" y="60960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0"/>
            <a:ext cx="8763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409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114</Words>
  <Application>Microsoft Office PowerPoint</Application>
  <PresentationFormat>Widescreen</PresentationFormat>
  <Paragraphs>25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Administrator</cp:lastModifiedBy>
  <cp:revision>119</cp:revision>
  <dcterms:created xsi:type="dcterms:W3CDTF">2016-10-23T17:21:39Z</dcterms:created>
  <dcterms:modified xsi:type="dcterms:W3CDTF">2023-10-16T12:04:18Z</dcterms:modified>
</cp:coreProperties>
</file>