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94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0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5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673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9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01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47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77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289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01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69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9D72C-20B5-4275-8C20-3C548D964DBD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656FC-1AF5-48D9-BE3F-657DE008F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63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63"/>
            <a:ext cx="12192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94781" y="929930"/>
            <a:ext cx="3702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KHGD- TUẦN 1 THÁNG 10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01616" y="946483"/>
            <a:ext cx="32501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MGL A4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2407443"/>
            <a:ext cx="27468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333333"/>
                </a:solidFill>
                <a:latin typeface="Tahoma" panose="020B0604030504040204" pitchFamily="34" charset="0"/>
              </a:rPr>
              <a:t>- </a:t>
            </a:r>
            <a:r>
              <a:rPr lang="vi-VN" b="1" dirty="0" smtClean="0">
                <a:solidFill>
                  <a:srgbClr val="333333"/>
                </a:solidFill>
                <a:latin typeface="Tahoma" panose="020B0604030504040204" pitchFamily="34" charset="0"/>
              </a:rPr>
              <a:t>VĐCB</a:t>
            </a:r>
            <a:r>
              <a:rPr lang="vi-VN" b="1" dirty="0">
                <a:solidFill>
                  <a:srgbClr val="333333"/>
                </a:solidFill>
                <a:latin typeface="Tahoma" panose="020B0604030504040204" pitchFamily="34" charset="0"/>
              </a:rPr>
              <a:t>: Chạy đổi hướng theo hiệu lệnh </a:t>
            </a:r>
            <a:endParaRPr lang="en-US" b="1" dirty="0" smtClean="0">
              <a:solidFill>
                <a:srgbClr val="333333"/>
              </a:solidFill>
              <a:latin typeface="Tahoma" panose="020B0604030504040204" pitchFamily="34" charset="0"/>
            </a:endParaRPr>
          </a:p>
          <a:p>
            <a:r>
              <a:rPr lang="vi-VN" b="1" dirty="0" smtClean="0">
                <a:solidFill>
                  <a:srgbClr val="333333"/>
                </a:solidFill>
                <a:latin typeface="Tahoma" panose="020B0604030504040204" pitchFamily="34" charset="0"/>
              </a:rPr>
              <a:t>- </a:t>
            </a:r>
            <a:r>
              <a:rPr lang="vi-VN" b="1" dirty="0">
                <a:solidFill>
                  <a:srgbClr val="333333"/>
                </a:solidFill>
                <a:latin typeface="Tahoma" panose="020B0604030504040204" pitchFamily="34" charset="0"/>
              </a:rPr>
              <a:t>TCVĐ: Chuyền bóng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94781" y="2085841"/>
            <a:ext cx="1991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PTVĐ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66622" y="2669010"/>
            <a:ext cx="2584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dirty="0">
                <a:solidFill>
                  <a:srgbClr val="333333"/>
                </a:solidFill>
                <a:latin typeface="Tahoma" panose="020B0604030504040204" pitchFamily="34" charset="0"/>
              </a:rPr>
              <a:t>GDNSVMTL: Bé chơi đoàn kết với bạn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448649" y="2192215"/>
            <a:ext cx="1991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KPKH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92425" y="2130401"/>
            <a:ext cx="1991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LQVT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32687" y="4524196"/>
            <a:ext cx="1991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TẠO HÌNH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03340" y="4404615"/>
            <a:ext cx="1991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LQCC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47064" y="4418958"/>
            <a:ext cx="19917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ÔN LUYỆN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08984" y="2547211"/>
            <a:ext cx="29333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dirty="0"/>
              <a:t>Tách 6 đối tượng thành 2 phần bằng các cách khác nhau</a:t>
            </a:r>
            <a:endParaRPr lang="en-US" b="1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45720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682027" y="332503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16254" y="4957177"/>
            <a:ext cx="29788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333333"/>
                </a:solidFill>
                <a:latin typeface="Tahoma" panose="020B0604030504040204" pitchFamily="34" charset="0"/>
              </a:rPr>
              <a:t>Làm</a:t>
            </a:r>
            <a:r>
              <a:rPr lang="en-US" b="1" dirty="0">
                <a:solidFill>
                  <a:srgbClr val="333333"/>
                </a:solidFill>
                <a:latin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ahoma" panose="020B0604030504040204" pitchFamily="34" charset="0"/>
              </a:rPr>
              <a:t>quen</a:t>
            </a:r>
            <a:r>
              <a:rPr lang="en-US" b="1" dirty="0">
                <a:solidFill>
                  <a:srgbClr val="333333"/>
                </a:solidFill>
                <a:latin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ahoma" panose="020B0604030504040204" pitchFamily="34" charset="0"/>
              </a:rPr>
              <a:t>chữ</a:t>
            </a:r>
            <a:r>
              <a:rPr lang="en-US" b="1" dirty="0">
                <a:solidFill>
                  <a:srgbClr val="333333"/>
                </a:solidFill>
                <a:latin typeface="Tahoma" panose="020B0604030504040204" pitchFamily="34" charset="0"/>
              </a:rPr>
              <a:t> </a:t>
            </a:r>
            <a:r>
              <a:rPr lang="en-US" b="1" dirty="0" err="1">
                <a:solidFill>
                  <a:srgbClr val="333333"/>
                </a:solidFill>
                <a:latin typeface="Tahoma" panose="020B0604030504040204" pitchFamily="34" charset="0"/>
              </a:rPr>
              <a:t>cái</a:t>
            </a:r>
            <a:r>
              <a:rPr lang="en-US" b="1" dirty="0">
                <a:solidFill>
                  <a:srgbClr val="333333"/>
                </a:solidFill>
                <a:latin typeface="Tahoma" panose="020B0604030504040204" pitchFamily="34" charset="0"/>
              </a:rPr>
              <a:t> a, ă, â</a:t>
            </a:r>
            <a:endParaRPr lang="en-US" b="1" dirty="0"/>
          </a:p>
        </p:txBody>
      </p:sp>
      <p:sp>
        <p:nvSpPr>
          <p:cNvPr id="22" name="Rectangle 21"/>
          <p:cNvSpPr/>
          <p:nvPr/>
        </p:nvSpPr>
        <p:spPr>
          <a:xfrm>
            <a:off x="1436206" y="4990456"/>
            <a:ext cx="2590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dirty="0">
                <a:solidFill>
                  <a:srgbClr val="333333"/>
                </a:solidFill>
                <a:latin typeface="Tahoma" panose="020B0604030504040204" pitchFamily="34" charset="0"/>
              </a:rPr>
              <a:t>Vẽ người thân trong gia đình bé (Đề tài)</a:t>
            </a:r>
            <a:endParaRPr lang="en-US" b="1" dirty="0"/>
          </a:p>
        </p:txBody>
      </p:sp>
      <p:sp>
        <p:nvSpPr>
          <p:cNvPr id="23" name="Rectangle 22"/>
          <p:cNvSpPr/>
          <p:nvPr/>
        </p:nvSpPr>
        <p:spPr>
          <a:xfrm>
            <a:off x="8184333" y="4896066"/>
            <a:ext cx="25714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b="1" dirty="0">
                <a:solidFill>
                  <a:srgbClr val="333333"/>
                </a:solidFill>
                <a:latin typeface="Tahoma" panose="020B0604030504040204" pitchFamily="34" charset="0"/>
              </a:rPr>
              <a:t>Thơ: Thương ông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1029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73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btc</dc:creator>
  <cp:lastModifiedBy>btc</cp:lastModifiedBy>
  <cp:revision>3</cp:revision>
  <dcterms:created xsi:type="dcterms:W3CDTF">2023-10-05T13:43:31Z</dcterms:created>
  <dcterms:modified xsi:type="dcterms:W3CDTF">2023-10-05T14:00:54Z</dcterms:modified>
</cp:coreProperties>
</file>