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7"/>
  </p:notesMasterIdLst>
  <p:sldIdLst>
    <p:sldId id="259" r:id="rId4"/>
    <p:sldId id="258" r:id="rId5"/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8F710-D971-4CA5-8D2E-D233A8601C71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B59AE-2AC7-4469-BD4F-0494A1078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21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B59AE-2AC7-4469-BD4F-0494A1078F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14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CA4C-83A7-486E-A6A7-B5A4BA236B8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2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CA4C-83A7-486E-A6A7-B5A4BA236B8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CA4C-83A7-486E-A6A7-B5A4BA236B8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23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1219"/>
            <a:ext cx="7772400" cy="1468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5406"/>
            <a:ext cx="6400800" cy="17541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504E5-6510-40FC-8E01-57ABB27908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281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0D95E-6EF3-4E4F-BBF7-AF20AA0CBDE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43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298"/>
            <a:ext cx="7772400" cy="136128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7110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1D468-8518-4EE5-9E4C-F311001403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475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9406"/>
            <a:ext cx="4038600" cy="4526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9406"/>
            <a:ext cx="4038600" cy="4526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F602A-EED5-4D27-BEA3-0A8F035FBF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463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907"/>
            <a:ext cx="4040188" cy="63896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08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907"/>
            <a:ext cx="4041775" cy="63896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08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6DAA8-F45C-4565-9233-86EA1FCD2F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83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57F51-B216-4E56-840C-B6B52B12F3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7811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A7BAB-322E-4D8C-BE21-1C8CA1E66F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129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844"/>
            <a:ext cx="3008313" cy="11608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844"/>
            <a:ext cx="5111750" cy="58519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47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A362B-553E-45C0-8FE6-011AFA5053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30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CA4C-83A7-486E-A6A7-B5A4BA236B8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159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205"/>
            <a:ext cx="5486400" cy="567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173"/>
            <a:ext cx="5486400" cy="41136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736"/>
            <a:ext cx="5486400" cy="8036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D37C0-D517-429E-B5EE-478E49EE52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224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08709-4144-4B50-8A9A-FA326384E4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795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844"/>
            <a:ext cx="2057400" cy="58519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844"/>
            <a:ext cx="6019800" cy="58519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99C8A-303F-4F7D-9A8F-AEDE298C75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674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3844"/>
            <a:ext cx="8229600" cy="58519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699BE-D9A0-4F2B-A1B6-75CB4129CF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8222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9E17-AF34-471E-9790-2DE1EA1E18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646E-8461-49B6-A881-A0A577DBA1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1830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9E17-AF34-471E-9790-2DE1EA1E18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646E-8461-49B6-A881-A0A577DBA1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9730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9E17-AF34-471E-9790-2DE1EA1E18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646E-8461-49B6-A881-A0A577DBA1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6286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9E17-AF34-471E-9790-2DE1EA1E18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646E-8461-49B6-A881-A0A577DBA1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9299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9E17-AF34-471E-9790-2DE1EA1E18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646E-8461-49B6-A881-A0A577DBA1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449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9E17-AF34-471E-9790-2DE1EA1E18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646E-8461-49B6-A881-A0A577DBA1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98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CA4C-83A7-486E-A6A7-B5A4BA236B8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250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9E17-AF34-471E-9790-2DE1EA1E18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646E-8461-49B6-A881-A0A577DBA1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1522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9E17-AF34-471E-9790-2DE1EA1E18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646E-8461-49B6-A881-A0A577DBA1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2680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9E17-AF34-471E-9790-2DE1EA1E18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646E-8461-49B6-A881-A0A577DBA1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2210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9E17-AF34-471E-9790-2DE1EA1E18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646E-8461-49B6-A881-A0A577DBA1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1044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9E17-AF34-471E-9790-2DE1EA1E18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646E-8461-49B6-A881-A0A577DBA1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1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CA4C-83A7-486E-A6A7-B5A4BA236B8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6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CA4C-83A7-486E-A6A7-B5A4BA236B8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95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CA4C-83A7-486E-A6A7-B5A4BA236B8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7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CA4C-83A7-486E-A6A7-B5A4BA236B8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5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CA4C-83A7-486E-A6A7-B5A4BA236B8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2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CA4C-83A7-486E-A6A7-B5A4BA236B8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3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BCA4C-83A7-486E-A6A7-B5A4BA236B84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AA3FA-E7A9-454D-804A-88ECA631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2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84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9406"/>
            <a:ext cx="8229600" cy="452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4829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4829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4829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2FD243-E0A5-4C7F-B3FD-8AC3CC479DF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44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49E17-AF34-471E-9790-2DE1EA1E18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4646E-8461-49B6-A881-A0A577DBA1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06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3.xml"/><Relationship Id="rId1" Type="http://schemas.openxmlformats.org/officeDocument/2006/relationships/audio" Target="file:///C:\FFOutput\Vui%20&#273;&#7871;n%20tr&#432;&#7901;ng%20(H&#7891;%20B&#7855;c)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697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990600" y="1676400"/>
            <a:ext cx="7162800" cy="68540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Giáo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án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phát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triển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thẩm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mỹ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36286" y="1828006"/>
            <a:ext cx="9525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charset="0"/>
              </a:rPr>
              <a:t>Đề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charset="0"/>
              </a:rPr>
              <a:t>tài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charset="0"/>
              </a:rPr>
              <a:t>: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charset="0"/>
              </a:rPr>
              <a:t>Vẽ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charset="0"/>
              </a:rPr>
              <a:t>con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charset="0"/>
              </a:rPr>
              <a:t>vật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charset="0"/>
              </a:rPr>
              <a:t>bé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charset="0"/>
              </a:rPr>
              <a:t>yêu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charset="0"/>
              </a:rPr>
              <a:t>thích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charset="0"/>
              </a:rPr>
              <a:t>Lứa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charset="0"/>
              </a:rPr>
              <a:t>tuổi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charset="0"/>
              </a:rPr>
              <a:t>: 5-6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charset="0"/>
              </a:rPr>
              <a:t>tuổi</a:t>
            </a:r>
            <a:endParaRPr lang="en-US" sz="36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charset="0"/>
              </a:rPr>
              <a:t>Lớp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cs typeface="Arial" charset="0"/>
              </a:rPr>
              <a:t> MGL A4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4D17BC7D-6929-9AF5-C638-BE0CBED457B9}"/>
              </a:ext>
            </a:extLst>
          </p:cNvPr>
          <p:cNvSpPr txBox="1"/>
          <p:nvPr/>
        </p:nvSpPr>
        <p:spPr>
          <a:xfrm>
            <a:off x="1842044" y="51735"/>
            <a:ext cx="5768340" cy="561690"/>
          </a:xfrm>
          <a:prstGeom prst="rect">
            <a:avLst/>
          </a:prstGeom>
          <a:noFill/>
        </p:spPr>
        <p:txBody>
          <a:bodyPr wrap="square" lIns="68570" tIns="34289" rIns="68570" bIns="34289">
            <a:spAutoFit/>
          </a:bodyPr>
          <a:lstStyle/>
          <a:p>
            <a:pPr algn="ctr" defTabSz="685681">
              <a:defRPr/>
            </a:pPr>
            <a:r>
              <a:rPr lang="en-US" sz="1600" b="1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UBND QUẬN LONG BIÊN</a:t>
            </a:r>
          </a:p>
          <a:p>
            <a:pPr algn="ctr" defTabSz="685681">
              <a:defRPr/>
            </a:pPr>
            <a:r>
              <a:rPr lang="en-US" sz="1600" b="1" dirty="0">
                <a:solidFill>
                  <a:srgbClr val="FF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TRƯỜNG MẦM NON GIANG BIÊN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85055"/>
            <a:ext cx="609600" cy="63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96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mau n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WordArt 7"/>
          <p:cNvSpPr>
            <a:spLocks noChangeArrowheads="1" noChangeShapeType="1" noTextEdit="1"/>
          </p:cNvSpPr>
          <p:nvPr/>
        </p:nvSpPr>
        <p:spPr bwMode="auto">
          <a:xfrm>
            <a:off x="1981200" y="1066799"/>
            <a:ext cx="5562600" cy="92352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Arial"/>
              </a:rPr>
              <a:t>Bài hát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14400" y="2209800"/>
            <a:ext cx="67818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Cháu yêu cô chú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công nhân</a:t>
            </a:r>
            <a:endParaRPr lang="en-US" sz="5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60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pic>
        <p:nvPicPr>
          <p:cNvPr id="3" name="Vui đến trường (Hồ Bắc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5715000"/>
            <a:ext cx="60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290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171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3468324"/>
            <a:ext cx="3124200" cy="3124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434" y="367143"/>
            <a:ext cx="3442892" cy="20920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055" y="2828527"/>
            <a:ext cx="2790825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945" y="304800"/>
            <a:ext cx="2593200" cy="26280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907" y="4630374"/>
            <a:ext cx="2324100" cy="1962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855" y="2760283"/>
            <a:ext cx="2435837" cy="364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8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41</Words>
  <Application>Microsoft Office PowerPoint</Application>
  <PresentationFormat>On-screen Show (4:3)</PresentationFormat>
  <Paragraphs>12</Paragraphs>
  <Slides>3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Office Theme</vt:lpstr>
      <vt:lpstr>Default Design</vt:lpstr>
      <vt:lpstr>1_Office Theme</vt:lpstr>
      <vt:lpstr>PowerPoint Presentation</vt:lpstr>
      <vt:lpstr>PowerPoint Presentation</vt:lpstr>
      <vt:lpstr>PowerPoint Presentation</vt:lpstr>
    </vt:vector>
  </TitlesOfParts>
  <Company>Customers home or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Bien Cuong</dc:creator>
  <cp:lastModifiedBy>Techsi.vn</cp:lastModifiedBy>
  <cp:revision>6</cp:revision>
  <dcterms:created xsi:type="dcterms:W3CDTF">2019-09-23T09:02:35Z</dcterms:created>
  <dcterms:modified xsi:type="dcterms:W3CDTF">2023-11-15T09:33:45Z</dcterms:modified>
</cp:coreProperties>
</file>