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85" r:id="rId9"/>
    <p:sldId id="264" r:id="rId10"/>
    <p:sldId id="265" r:id="rId11"/>
    <p:sldId id="287" r:id="rId12"/>
    <p:sldId id="289" r:id="rId13"/>
    <p:sldId id="269" r:id="rId14"/>
    <p:sldId id="270" r:id="rId15"/>
    <p:sldId id="271" r:id="rId16"/>
    <p:sldId id="272" r:id="rId17"/>
    <p:sldId id="281" r:id="rId18"/>
    <p:sldId id="283" r:id="rId19"/>
    <p:sldId id="275" r:id="rId20"/>
    <p:sldId id="276" r:id="rId21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8A5C7-1C19-4C48-9028-20FFB8564029}" type="datetimeFigureOut">
              <a:rPr lang="vi-VN" smtClean="0"/>
              <a:pPr/>
              <a:t>18/11/2020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3600E-AD24-4E8A-B352-738019F79772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GAmoi/Giao%20an%20M%20non/The%20Gioi%20Quanh%20Be/cacfile/chua%20dung.wav" TargetMode="External"/><Relationship Id="rId7" Type="http://schemas.openxmlformats.org/officeDocument/2006/relationships/image" Target="../media/image9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MAM%20NON\phuong%20ch&#7885;n\qua%20gi%20be%20the.wav" TargetMode="Externa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gif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rotWithShape="1">
            <a:gsLst>
              <a:gs pos="0">
                <a:srgbClr val="FFFF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vi-VN" dirty="0" smtClean="0"/>
          </a:p>
        </p:txBody>
      </p:sp>
      <p:pic>
        <p:nvPicPr>
          <p:cNvPr id="3076" name="Picture 48" descr="GARLANBELS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-381000"/>
            <a:ext cx="12192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0" descr="GARLANBELS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88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51" descr="GARLANBELS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7620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52" descr="GARLANBELS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-228600"/>
            <a:ext cx="1219200" cy="739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10" name="Text Box 62"/>
          <p:cNvSpPr txBox="1">
            <a:spLocks noChangeArrowheads="1"/>
          </p:cNvSpPr>
          <p:nvPr/>
        </p:nvSpPr>
        <p:spPr bwMode="auto">
          <a:xfrm>
            <a:off x="499301" y="1143000"/>
            <a:ext cx="85344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/>
            <a:r>
              <a:rPr lang="en-US" sz="4400" b="1" dirty="0" smtClean="0">
                <a:solidFill>
                  <a:srgbClr val="3333FF"/>
                </a:solidFill>
                <a:ea typeface="Calibri"/>
                <a:cs typeface="Times New Roman"/>
              </a:rPr>
              <a:t>LĨNH VỰC PHÁT TRIỂN NHẬN THỨC</a:t>
            </a:r>
          </a:p>
          <a:p>
            <a:pPr lvl="0" algn="ctr"/>
            <a:endParaRPr lang="en-US" sz="5400" b="1" dirty="0" smtClean="0">
              <a:solidFill>
                <a:srgbClr val="3333FF"/>
              </a:solidFill>
              <a:ea typeface="Calibri"/>
              <a:cs typeface="Times New Roman"/>
            </a:endParaRPr>
          </a:p>
          <a:p>
            <a:pPr lvl="0" algn="ctr"/>
            <a:r>
              <a:rPr lang="en-US" sz="5400" b="1" dirty="0" err="1" smtClean="0">
                <a:solidFill>
                  <a:srgbClr val="3333FF"/>
                </a:solidFill>
                <a:ea typeface="Calibri"/>
                <a:cs typeface="Times New Roman"/>
              </a:rPr>
              <a:t>Đề</a:t>
            </a:r>
            <a:r>
              <a:rPr lang="en-US" sz="5400" b="1" dirty="0" smtClean="0">
                <a:solidFill>
                  <a:srgbClr val="3333FF"/>
                </a:solidFill>
                <a:ea typeface="Calibri"/>
                <a:cs typeface="Times New Roman"/>
              </a:rPr>
              <a:t> </a:t>
            </a:r>
            <a:r>
              <a:rPr lang="en-US" sz="5400" b="1" dirty="0" err="1" smtClean="0">
                <a:solidFill>
                  <a:srgbClr val="3333FF"/>
                </a:solidFill>
                <a:ea typeface="Calibri"/>
                <a:cs typeface="Times New Roman"/>
              </a:rPr>
              <a:t>tài</a:t>
            </a:r>
            <a:r>
              <a:rPr lang="en-US" sz="5400" b="1" dirty="0" smtClean="0">
                <a:solidFill>
                  <a:srgbClr val="3333FF"/>
                </a:solidFill>
                <a:ea typeface="Calibri"/>
                <a:cs typeface="Times New Roman"/>
              </a:rPr>
              <a:t>: </a:t>
            </a:r>
            <a:r>
              <a:rPr lang="en-US" sz="5400" b="1" dirty="0" err="1" smtClean="0">
                <a:solidFill>
                  <a:srgbClr val="3333FF"/>
                </a:solidFill>
                <a:ea typeface="Calibri"/>
                <a:cs typeface="Times New Roman"/>
              </a:rPr>
              <a:t>Tách</a:t>
            </a:r>
            <a:r>
              <a:rPr lang="en-US" sz="5400" b="1" dirty="0" smtClean="0">
                <a:solidFill>
                  <a:srgbClr val="3333FF"/>
                </a:solidFill>
                <a:ea typeface="Calibri"/>
                <a:cs typeface="Times New Roman"/>
              </a:rPr>
              <a:t> </a:t>
            </a:r>
            <a:r>
              <a:rPr lang="en-US" sz="5400" b="1" dirty="0">
                <a:solidFill>
                  <a:srgbClr val="3333FF"/>
                </a:solidFill>
                <a:ea typeface="Calibri"/>
                <a:cs typeface="Times New Roman"/>
              </a:rPr>
              <a:t>7 </a:t>
            </a:r>
            <a:r>
              <a:rPr lang="en-US" sz="5400" b="1" dirty="0" err="1">
                <a:solidFill>
                  <a:srgbClr val="3333FF"/>
                </a:solidFill>
                <a:ea typeface="Calibri"/>
                <a:cs typeface="Times New Roman"/>
              </a:rPr>
              <a:t>đối</a:t>
            </a:r>
            <a:r>
              <a:rPr lang="en-US" sz="5400" b="1" dirty="0">
                <a:solidFill>
                  <a:srgbClr val="3333FF"/>
                </a:solidFill>
                <a:ea typeface="Calibri"/>
                <a:cs typeface="Times New Roman"/>
              </a:rPr>
              <a:t> </a:t>
            </a:r>
            <a:r>
              <a:rPr lang="en-US" sz="5400" b="1" dirty="0" err="1">
                <a:solidFill>
                  <a:srgbClr val="3333FF"/>
                </a:solidFill>
                <a:ea typeface="Calibri"/>
                <a:cs typeface="Times New Roman"/>
              </a:rPr>
              <a:t>tượng</a:t>
            </a:r>
            <a:r>
              <a:rPr lang="en-US" sz="5400" b="1" dirty="0">
                <a:solidFill>
                  <a:srgbClr val="3333FF"/>
                </a:solidFill>
                <a:ea typeface="Calibri"/>
                <a:cs typeface="Times New Roman"/>
              </a:rPr>
              <a:t> </a:t>
            </a:r>
            <a:r>
              <a:rPr lang="en-US" sz="5400" b="1" dirty="0" err="1">
                <a:solidFill>
                  <a:srgbClr val="3333FF"/>
                </a:solidFill>
                <a:ea typeface="Calibri"/>
                <a:cs typeface="Times New Roman"/>
              </a:rPr>
              <a:t>thành</a:t>
            </a:r>
            <a:r>
              <a:rPr lang="en-US" sz="5400" b="1" dirty="0">
                <a:solidFill>
                  <a:srgbClr val="3333FF"/>
                </a:solidFill>
                <a:ea typeface="Calibri"/>
                <a:cs typeface="Times New Roman"/>
              </a:rPr>
              <a:t> 2 </a:t>
            </a:r>
            <a:r>
              <a:rPr lang="en-US" sz="5400" b="1" dirty="0" err="1">
                <a:solidFill>
                  <a:srgbClr val="3333FF"/>
                </a:solidFill>
                <a:ea typeface="Calibri"/>
                <a:cs typeface="Times New Roman"/>
              </a:rPr>
              <a:t>phần</a:t>
            </a:r>
            <a:r>
              <a:rPr lang="en-US" sz="5400" b="1" dirty="0">
                <a:solidFill>
                  <a:srgbClr val="3333FF"/>
                </a:solidFill>
                <a:ea typeface="Calibri"/>
                <a:cs typeface="Times New Roman"/>
              </a:rPr>
              <a:t> </a:t>
            </a:r>
            <a:r>
              <a:rPr lang="en-US" sz="5400" b="1" dirty="0" err="1">
                <a:solidFill>
                  <a:srgbClr val="3333FF"/>
                </a:solidFill>
                <a:ea typeface="Calibri"/>
                <a:cs typeface="Times New Roman"/>
              </a:rPr>
              <a:t>bằng</a:t>
            </a:r>
            <a:r>
              <a:rPr lang="en-US" sz="5400" b="1" dirty="0">
                <a:solidFill>
                  <a:srgbClr val="3333FF"/>
                </a:solidFill>
                <a:ea typeface="Calibri"/>
                <a:cs typeface="Times New Roman"/>
              </a:rPr>
              <a:t> </a:t>
            </a:r>
            <a:r>
              <a:rPr lang="en-US" sz="5400" b="1" dirty="0" err="1">
                <a:solidFill>
                  <a:srgbClr val="3333FF"/>
                </a:solidFill>
                <a:ea typeface="Calibri"/>
                <a:cs typeface="Times New Roman"/>
              </a:rPr>
              <a:t>các</a:t>
            </a:r>
            <a:r>
              <a:rPr lang="en-US" sz="5400" b="1" dirty="0">
                <a:solidFill>
                  <a:srgbClr val="3333FF"/>
                </a:solidFill>
                <a:ea typeface="Calibri"/>
                <a:cs typeface="Times New Roman"/>
              </a:rPr>
              <a:t> </a:t>
            </a:r>
            <a:r>
              <a:rPr lang="en-US" sz="5400" b="1" dirty="0" err="1">
                <a:solidFill>
                  <a:srgbClr val="3333FF"/>
                </a:solidFill>
                <a:ea typeface="Calibri"/>
                <a:cs typeface="Times New Roman"/>
              </a:rPr>
              <a:t>cách</a:t>
            </a:r>
            <a:r>
              <a:rPr lang="en-US" sz="5400" b="1" dirty="0">
                <a:solidFill>
                  <a:srgbClr val="3333FF"/>
                </a:solidFill>
                <a:ea typeface="Calibri"/>
                <a:cs typeface="Times New Roman"/>
              </a:rPr>
              <a:t> </a:t>
            </a:r>
            <a:r>
              <a:rPr lang="en-US" sz="5400" b="1" dirty="0" err="1">
                <a:solidFill>
                  <a:srgbClr val="3333FF"/>
                </a:solidFill>
                <a:ea typeface="Calibri"/>
                <a:cs typeface="Times New Roman"/>
              </a:rPr>
              <a:t>khác</a:t>
            </a:r>
            <a:r>
              <a:rPr lang="en-US" sz="5400" b="1" dirty="0">
                <a:solidFill>
                  <a:srgbClr val="3333FF"/>
                </a:solidFill>
                <a:ea typeface="Calibri"/>
                <a:cs typeface="Times New Roman"/>
              </a:rPr>
              <a:t> </a:t>
            </a:r>
            <a:r>
              <a:rPr lang="en-US" sz="5400" b="1" dirty="0" err="1">
                <a:solidFill>
                  <a:srgbClr val="3333FF"/>
                </a:solidFill>
                <a:ea typeface="Calibri"/>
                <a:cs typeface="Times New Roman"/>
              </a:rPr>
              <a:t>nhau</a:t>
            </a:r>
            <a:r>
              <a:rPr lang="en-US" sz="5400" b="1" dirty="0">
                <a:solidFill>
                  <a:srgbClr val="3333FF"/>
                </a:solidFill>
                <a:ea typeface="Calibri"/>
                <a:cs typeface="Times New Roman"/>
              </a:rPr>
              <a:t>.</a:t>
            </a:r>
            <a:endParaRPr lang="en-US" sz="54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7162800" cy="1143000"/>
          </a:xfrm>
        </p:spPr>
        <p:txBody>
          <a:bodyPr/>
          <a:lstStyle/>
          <a:p>
            <a:pPr eaLnBrk="1" hangingPunct="1"/>
            <a:endParaRPr lang="vi-VN" smtClean="0"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85852" y="1571611"/>
          <a:ext cx="208280" cy="4833934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4833934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9" name="Rectangle 208"/>
          <p:cNvSpPr>
            <a:spLocks noChangeArrowheads="1"/>
          </p:cNvSpPr>
          <p:nvPr/>
        </p:nvSpPr>
        <p:spPr bwMode="auto">
          <a:xfrm>
            <a:off x="6429388" y="5857892"/>
            <a:ext cx="8382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>
                <a:solidFill>
                  <a:schemeClr val="hlink"/>
                </a:solidFill>
              </a:rPr>
              <a:t>6</a:t>
            </a:r>
          </a:p>
        </p:txBody>
      </p:sp>
      <p:grpSp>
        <p:nvGrpSpPr>
          <p:cNvPr id="2" name="Group 215"/>
          <p:cNvGrpSpPr>
            <a:grpSpLocks/>
          </p:cNvGrpSpPr>
          <p:nvPr/>
        </p:nvGrpSpPr>
        <p:grpSpPr bwMode="auto">
          <a:xfrm>
            <a:off x="2132013" y="5867400"/>
            <a:ext cx="4117975" cy="762000"/>
            <a:chOff x="464" y="3401"/>
            <a:chExt cx="1772" cy="594"/>
          </a:xfrm>
        </p:grpSpPr>
        <p:sp>
          <p:nvSpPr>
            <p:cNvPr id="11285" name="Rectangle 204"/>
            <p:cNvSpPr>
              <a:spLocks noChangeArrowheads="1"/>
            </p:cNvSpPr>
            <p:nvPr/>
          </p:nvSpPr>
          <p:spPr bwMode="auto">
            <a:xfrm>
              <a:off x="464" y="3460"/>
              <a:ext cx="361" cy="535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1286" name="Rectangle 205"/>
            <p:cNvSpPr>
              <a:spLocks noChangeArrowheads="1"/>
            </p:cNvSpPr>
            <p:nvPr/>
          </p:nvSpPr>
          <p:spPr bwMode="auto">
            <a:xfrm>
              <a:off x="1875" y="3401"/>
              <a:ext cx="361" cy="5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11287" name="Rectangle 206"/>
            <p:cNvSpPr>
              <a:spLocks noChangeArrowheads="1"/>
            </p:cNvSpPr>
            <p:nvPr/>
          </p:nvSpPr>
          <p:spPr bwMode="auto">
            <a:xfrm>
              <a:off x="990" y="3408"/>
              <a:ext cx="328" cy="587"/>
            </a:xfrm>
            <a:prstGeom prst="rect">
              <a:avLst/>
            </a:prstGeom>
            <a:solidFill>
              <a:srgbClr val="CC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>
                  <a:solidFill>
                    <a:srgbClr val="3333FF"/>
                  </a:solidFill>
                </a:rPr>
                <a:t>3</a:t>
              </a:r>
            </a:p>
          </p:txBody>
        </p:sp>
        <p:sp>
          <p:nvSpPr>
            <p:cNvPr id="11288" name="Rectangle 207"/>
            <p:cNvSpPr>
              <a:spLocks noChangeArrowheads="1"/>
            </p:cNvSpPr>
            <p:nvPr/>
          </p:nvSpPr>
          <p:spPr bwMode="auto">
            <a:xfrm>
              <a:off x="1416" y="3401"/>
              <a:ext cx="394" cy="587"/>
            </a:xfrm>
            <a:prstGeom prst="rect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>
                  <a:solidFill>
                    <a:schemeClr val="hlink"/>
                  </a:solidFill>
                </a:rPr>
                <a:t>4</a:t>
              </a:r>
            </a:p>
          </p:txBody>
        </p:sp>
      </p:grpSp>
      <p:sp>
        <p:nvSpPr>
          <p:cNvPr id="43" name="Rectangle 208"/>
          <p:cNvSpPr>
            <a:spLocks noChangeArrowheads="1"/>
          </p:cNvSpPr>
          <p:nvPr/>
        </p:nvSpPr>
        <p:spPr bwMode="auto">
          <a:xfrm>
            <a:off x="928662" y="5786454"/>
            <a:ext cx="8382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>
                <a:solidFill>
                  <a:schemeClr val="hlink"/>
                </a:solidFill>
              </a:rPr>
              <a:t>1</a:t>
            </a:r>
          </a:p>
        </p:txBody>
      </p:sp>
      <p:pic>
        <p:nvPicPr>
          <p:cNvPr id="12301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4282" y="152416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2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24012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795582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867152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010160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224606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7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153300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205"/>
          <p:cNvSpPr>
            <a:spLocks noChangeArrowheads="1"/>
          </p:cNvSpPr>
          <p:nvPr/>
        </p:nvSpPr>
        <p:spPr bwMode="auto">
          <a:xfrm>
            <a:off x="8215338" y="285728"/>
            <a:ext cx="785786" cy="9286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" name="Rectangle 208"/>
          <p:cNvSpPr>
            <a:spLocks noChangeArrowheads="1"/>
          </p:cNvSpPr>
          <p:nvPr/>
        </p:nvSpPr>
        <p:spPr bwMode="auto">
          <a:xfrm>
            <a:off x="7500958" y="5857892"/>
            <a:ext cx="785818" cy="7667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 smtClean="0">
                <a:solidFill>
                  <a:schemeClr val="hlink"/>
                </a:solidFill>
              </a:rPr>
              <a:t>7</a:t>
            </a:r>
            <a:endParaRPr lang="en-US" sz="66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554 L -0.02083 0.3384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554 L -0.02083 0.3384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0.00554 L -0.02917 0.3384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554 L -0.02083 0.3384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4 0.00554 L -0.02084 0.3384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0.00554 L -0.02916 0.3384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25" dur="2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056 0.06497 L -0.08056 -0.2679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115 0.08462 L -0.24115 -0.2483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3" grpId="0" animBg="1"/>
      <p:bldP spid="36" grpId="0" animBg="1"/>
      <p:bldP spid="36" grpId="1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7162800" cy="1143000"/>
          </a:xfrm>
        </p:spPr>
        <p:txBody>
          <a:bodyPr/>
          <a:lstStyle/>
          <a:p>
            <a:pPr eaLnBrk="1" hangingPunct="1"/>
            <a:endParaRPr lang="vi-VN" smtClean="0"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28794" y="1357298"/>
          <a:ext cx="214314" cy="4691058"/>
        </p:xfrm>
        <a:graphic>
          <a:graphicData uri="http://schemas.openxmlformats.org/drawingml/2006/table">
            <a:tbl>
              <a:tblPr/>
              <a:tblGrid>
                <a:gridCol w="214314"/>
              </a:tblGrid>
              <a:tr h="4691058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9" name="Rectangle 208"/>
          <p:cNvSpPr>
            <a:spLocks noChangeArrowheads="1"/>
          </p:cNvSpPr>
          <p:nvPr/>
        </p:nvSpPr>
        <p:spPr bwMode="auto">
          <a:xfrm>
            <a:off x="6429388" y="5857892"/>
            <a:ext cx="8382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 smtClean="0">
                <a:solidFill>
                  <a:schemeClr val="hlink"/>
                </a:solidFill>
              </a:rPr>
              <a:t>2</a:t>
            </a:r>
            <a:endParaRPr lang="en-US" sz="6600" dirty="0">
              <a:solidFill>
                <a:schemeClr val="hlink"/>
              </a:solidFill>
            </a:endParaRPr>
          </a:p>
        </p:txBody>
      </p:sp>
      <p:grpSp>
        <p:nvGrpSpPr>
          <p:cNvPr id="2" name="Group 215"/>
          <p:cNvGrpSpPr>
            <a:grpSpLocks/>
          </p:cNvGrpSpPr>
          <p:nvPr/>
        </p:nvGrpSpPr>
        <p:grpSpPr bwMode="auto">
          <a:xfrm>
            <a:off x="2132013" y="5867400"/>
            <a:ext cx="4117975" cy="762000"/>
            <a:chOff x="464" y="3401"/>
            <a:chExt cx="1772" cy="594"/>
          </a:xfrm>
        </p:grpSpPr>
        <p:sp>
          <p:nvSpPr>
            <p:cNvPr id="11285" name="Rectangle 204"/>
            <p:cNvSpPr>
              <a:spLocks noChangeArrowheads="1"/>
            </p:cNvSpPr>
            <p:nvPr/>
          </p:nvSpPr>
          <p:spPr bwMode="auto">
            <a:xfrm>
              <a:off x="464" y="3460"/>
              <a:ext cx="361" cy="535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 smtClean="0">
                  <a:solidFill>
                    <a:srgbClr val="FF0000"/>
                  </a:solidFill>
                </a:rPr>
                <a:t>6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sp>
          <p:nvSpPr>
            <p:cNvPr id="11286" name="Rectangle 205"/>
            <p:cNvSpPr>
              <a:spLocks noChangeArrowheads="1"/>
            </p:cNvSpPr>
            <p:nvPr/>
          </p:nvSpPr>
          <p:spPr bwMode="auto">
            <a:xfrm>
              <a:off x="1875" y="3401"/>
              <a:ext cx="361" cy="5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 smtClean="0">
                  <a:solidFill>
                    <a:srgbClr val="FF0000"/>
                  </a:solidFill>
                </a:rPr>
                <a:t>1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sp>
          <p:nvSpPr>
            <p:cNvPr id="11287" name="Rectangle 206"/>
            <p:cNvSpPr>
              <a:spLocks noChangeArrowheads="1"/>
            </p:cNvSpPr>
            <p:nvPr/>
          </p:nvSpPr>
          <p:spPr bwMode="auto">
            <a:xfrm>
              <a:off x="990" y="3408"/>
              <a:ext cx="328" cy="587"/>
            </a:xfrm>
            <a:prstGeom prst="rect">
              <a:avLst/>
            </a:prstGeom>
            <a:solidFill>
              <a:srgbClr val="CC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>
                  <a:solidFill>
                    <a:srgbClr val="3333FF"/>
                  </a:solidFill>
                </a:rPr>
                <a:t>3</a:t>
              </a:r>
            </a:p>
          </p:txBody>
        </p:sp>
        <p:sp>
          <p:nvSpPr>
            <p:cNvPr id="11288" name="Rectangle 207"/>
            <p:cNvSpPr>
              <a:spLocks noChangeArrowheads="1"/>
            </p:cNvSpPr>
            <p:nvPr/>
          </p:nvSpPr>
          <p:spPr bwMode="auto">
            <a:xfrm>
              <a:off x="1416" y="3401"/>
              <a:ext cx="394" cy="587"/>
            </a:xfrm>
            <a:prstGeom prst="rect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>
                  <a:solidFill>
                    <a:schemeClr val="hlink"/>
                  </a:solidFill>
                </a:rPr>
                <a:t>4</a:t>
              </a:r>
            </a:p>
          </p:txBody>
        </p:sp>
      </p:grpSp>
      <p:sp>
        <p:nvSpPr>
          <p:cNvPr id="43" name="Rectangle 208"/>
          <p:cNvSpPr>
            <a:spLocks noChangeArrowheads="1"/>
          </p:cNvSpPr>
          <p:nvPr/>
        </p:nvSpPr>
        <p:spPr bwMode="auto">
          <a:xfrm>
            <a:off x="685800" y="5867400"/>
            <a:ext cx="8382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 smtClean="0">
                <a:solidFill>
                  <a:schemeClr val="hlink"/>
                </a:solidFill>
              </a:rPr>
              <a:t>5</a:t>
            </a:r>
            <a:endParaRPr lang="en-US" sz="6600" dirty="0">
              <a:solidFill>
                <a:schemeClr val="hlink"/>
              </a:solidFill>
            </a:endParaRPr>
          </a:p>
        </p:txBody>
      </p:sp>
      <p:pic>
        <p:nvPicPr>
          <p:cNvPr id="12301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0938" y="0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2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52508" y="0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09830" y="0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652838" y="0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867284" y="-2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010292" y="-2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7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081862" y="-2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205"/>
          <p:cNvSpPr>
            <a:spLocks noChangeArrowheads="1"/>
          </p:cNvSpPr>
          <p:nvPr/>
        </p:nvSpPr>
        <p:spPr bwMode="auto">
          <a:xfrm>
            <a:off x="8215338" y="285728"/>
            <a:ext cx="785786" cy="9286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" name="Rectangle 208"/>
          <p:cNvSpPr>
            <a:spLocks noChangeArrowheads="1"/>
          </p:cNvSpPr>
          <p:nvPr/>
        </p:nvSpPr>
        <p:spPr bwMode="auto">
          <a:xfrm>
            <a:off x="7500958" y="5857892"/>
            <a:ext cx="785818" cy="7667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 smtClean="0">
                <a:solidFill>
                  <a:schemeClr val="hlink"/>
                </a:solidFill>
              </a:rPr>
              <a:t>7</a:t>
            </a:r>
            <a:endParaRPr lang="en-US" sz="66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554 L -0.02083 0.3384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0.00554 L -0.02917 0.3384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554 L -0.02083 0.3384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554 L -0.02083 0.3384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4 0.00554 L -0.02084 0.3384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0.00554 L -0.02916 0.3384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25" dur="2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413 0.03353 L -0.67413 -0.2994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313 0.0111 L 0.50313 -0.3218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3" grpId="0" animBg="1"/>
      <p:bldP spid="36" grpId="0" animBg="1"/>
      <p:bldP spid="36" grpId="1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7162800" cy="1143000"/>
          </a:xfrm>
        </p:spPr>
        <p:txBody>
          <a:bodyPr/>
          <a:lstStyle/>
          <a:p>
            <a:pPr eaLnBrk="1" hangingPunct="1"/>
            <a:endParaRPr lang="vi-VN" smtClean="0"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28992" y="928670"/>
          <a:ext cx="208280" cy="533400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533400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9" name="Rectangle 208"/>
          <p:cNvSpPr>
            <a:spLocks noChangeArrowheads="1"/>
          </p:cNvSpPr>
          <p:nvPr/>
        </p:nvSpPr>
        <p:spPr bwMode="auto">
          <a:xfrm>
            <a:off x="6429388" y="5857892"/>
            <a:ext cx="8382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 smtClean="0">
                <a:solidFill>
                  <a:schemeClr val="hlink"/>
                </a:solidFill>
              </a:rPr>
              <a:t>3</a:t>
            </a:r>
            <a:endParaRPr lang="en-US" sz="6600" dirty="0">
              <a:solidFill>
                <a:schemeClr val="hlink"/>
              </a:solidFill>
            </a:endParaRPr>
          </a:p>
        </p:txBody>
      </p:sp>
      <p:grpSp>
        <p:nvGrpSpPr>
          <p:cNvPr id="2" name="Group 215"/>
          <p:cNvGrpSpPr>
            <a:grpSpLocks/>
          </p:cNvGrpSpPr>
          <p:nvPr/>
        </p:nvGrpSpPr>
        <p:grpSpPr bwMode="auto">
          <a:xfrm>
            <a:off x="2132013" y="5867400"/>
            <a:ext cx="4117975" cy="762000"/>
            <a:chOff x="464" y="3401"/>
            <a:chExt cx="1772" cy="594"/>
          </a:xfrm>
        </p:grpSpPr>
        <p:sp>
          <p:nvSpPr>
            <p:cNvPr id="11285" name="Rectangle 204"/>
            <p:cNvSpPr>
              <a:spLocks noChangeArrowheads="1"/>
            </p:cNvSpPr>
            <p:nvPr/>
          </p:nvSpPr>
          <p:spPr bwMode="auto">
            <a:xfrm>
              <a:off x="464" y="3460"/>
              <a:ext cx="361" cy="535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 smtClean="0">
                  <a:solidFill>
                    <a:srgbClr val="FF0000"/>
                  </a:solidFill>
                </a:rPr>
                <a:t>6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sp>
          <p:nvSpPr>
            <p:cNvPr id="11286" name="Rectangle 205"/>
            <p:cNvSpPr>
              <a:spLocks noChangeArrowheads="1"/>
            </p:cNvSpPr>
            <p:nvPr/>
          </p:nvSpPr>
          <p:spPr bwMode="auto">
            <a:xfrm>
              <a:off x="1875" y="3401"/>
              <a:ext cx="361" cy="5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 smtClean="0">
                  <a:solidFill>
                    <a:srgbClr val="FF0000"/>
                  </a:solidFill>
                </a:rPr>
                <a:t>2</a:t>
              </a:r>
              <a:endParaRPr lang="en-US" sz="6600" dirty="0">
                <a:solidFill>
                  <a:srgbClr val="FF0000"/>
                </a:solidFill>
              </a:endParaRPr>
            </a:p>
          </p:txBody>
        </p:sp>
        <p:sp>
          <p:nvSpPr>
            <p:cNvPr id="11287" name="Rectangle 206"/>
            <p:cNvSpPr>
              <a:spLocks noChangeArrowheads="1"/>
            </p:cNvSpPr>
            <p:nvPr/>
          </p:nvSpPr>
          <p:spPr bwMode="auto">
            <a:xfrm>
              <a:off x="990" y="3408"/>
              <a:ext cx="328" cy="587"/>
            </a:xfrm>
            <a:prstGeom prst="rect">
              <a:avLst/>
            </a:prstGeom>
            <a:solidFill>
              <a:srgbClr val="CC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 smtClean="0">
                  <a:solidFill>
                    <a:srgbClr val="3333FF"/>
                  </a:solidFill>
                </a:rPr>
                <a:t>1</a:t>
              </a:r>
              <a:endParaRPr lang="en-US" sz="6600" dirty="0">
                <a:solidFill>
                  <a:srgbClr val="3333FF"/>
                </a:solidFill>
              </a:endParaRPr>
            </a:p>
          </p:txBody>
        </p:sp>
        <p:sp>
          <p:nvSpPr>
            <p:cNvPr id="11288" name="Rectangle 207"/>
            <p:cNvSpPr>
              <a:spLocks noChangeArrowheads="1"/>
            </p:cNvSpPr>
            <p:nvPr/>
          </p:nvSpPr>
          <p:spPr bwMode="auto">
            <a:xfrm>
              <a:off x="1416" y="3401"/>
              <a:ext cx="394" cy="587"/>
            </a:xfrm>
            <a:prstGeom prst="rect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 smtClean="0">
                  <a:solidFill>
                    <a:schemeClr val="hlink"/>
                  </a:solidFill>
                </a:rPr>
                <a:t>5</a:t>
              </a:r>
              <a:endParaRPr lang="en-US" sz="6600" dirty="0">
                <a:solidFill>
                  <a:schemeClr val="hlink"/>
                </a:solidFill>
              </a:endParaRPr>
            </a:p>
          </p:txBody>
        </p:sp>
      </p:grpSp>
      <p:sp>
        <p:nvSpPr>
          <p:cNvPr id="43" name="Rectangle 208"/>
          <p:cNvSpPr>
            <a:spLocks noChangeArrowheads="1"/>
          </p:cNvSpPr>
          <p:nvPr/>
        </p:nvSpPr>
        <p:spPr bwMode="auto">
          <a:xfrm>
            <a:off x="685800" y="5867400"/>
            <a:ext cx="838200" cy="8382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 smtClean="0">
                <a:solidFill>
                  <a:schemeClr val="hlink"/>
                </a:solidFill>
              </a:rPr>
              <a:t>4</a:t>
            </a:r>
            <a:endParaRPr lang="en-US" sz="6600" dirty="0">
              <a:solidFill>
                <a:schemeClr val="hlink"/>
              </a:solidFill>
            </a:endParaRPr>
          </a:p>
        </p:txBody>
      </p:sp>
      <p:pic>
        <p:nvPicPr>
          <p:cNvPr id="12301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04808" y="80978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2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28728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00298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857620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5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929190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224606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7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143768" y="71414"/>
            <a:ext cx="990600" cy="127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205"/>
          <p:cNvSpPr>
            <a:spLocks noChangeArrowheads="1"/>
          </p:cNvSpPr>
          <p:nvPr/>
        </p:nvSpPr>
        <p:spPr bwMode="auto">
          <a:xfrm>
            <a:off x="8215338" y="285728"/>
            <a:ext cx="785786" cy="9286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" name="Rectangle 208"/>
          <p:cNvSpPr>
            <a:spLocks noChangeArrowheads="1"/>
          </p:cNvSpPr>
          <p:nvPr/>
        </p:nvSpPr>
        <p:spPr bwMode="auto">
          <a:xfrm>
            <a:off x="7500958" y="5857892"/>
            <a:ext cx="785818" cy="7667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 smtClean="0">
                <a:solidFill>
                  <a:schemeClr val="hlink"/>
                </a:solidFill>
              </a:rPr>
              <a:t>7</a:t>
            </a:r>
            <a:endParaRPr lang="en-US" sz="66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554 L -0.02083 0.3384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554 L -0.02083 0.3384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7 0.00554 L -0.02917 0.3384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3 0.00554 L -0.02083 0.3384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84 0.00554 L -0.02084 0.3384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0.00554 L -0.02916 0.3384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25" dur="2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827 0.04393 L -0.54827 -0.2890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497 0.04254 L 0.64497 -0.2904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3" grpId="0" animBg="1"/>
      <p:bldP spid="36" grpId="0" animBg="1"/>
      <p:bldP spid="36" grpId="1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757078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0" indent="-857250"/>
            <a:endParaRPr lang="en-US" sz="4800" b="1">
              <a:solidFill>
                <a:srgbClr val="8D22DE"/>
              </a:solidFill>
              <a:latin typeface="Constantia" pitchFamily="18" charset="0"/>
            </a:endParaRPr>
          </a:p>
          <a:p>
            <a:pPr marL="857250" indent="-857250"/>
            <a:r>
              <a:rPr lang="en-US" sz="6000" b="1">
                <a:solidFill>
                  <a:srgbClr val="8D22DE"/>
                </a:solidFill>
                <a:latin typeface="Constantia" pitchFamily="18" charset="0"/>
              </a:rPr>
              <a:t>III.Hoạt động 3: Mở rộng</a:t>
            </a:r>
          </a:p>
          <a:p>
            <a:pPr marL="857250" indent="-857250"/>
            <a:endParaRPr lang="en-US" sz="4400" b="1">
              <a:solidFill>
                <a:srgbClr val="8D22DE"/>
              </a:solidFill>
              <a:latin typeface="Constantia" pitchFamily="18" charset="0"/>
            </a:endParaRPr>
          </a:p>
          <a:p>
            <a:pPr marL="857250" indent="-857250"/>
            <a:r>
              <a:rPr lang="en-US" sz="6600" b="1">
                <a:solidFill>
                  <a:srgbClr val="8D22DE"/>
                </a:solidFill>
                <a:latin typeface="Constantia" pitchFamily="18" charset="0"/>
              </a:rPr>
              <a:t>       </a:t>
            </a:r>
            <a:r>
              <a:rPr lang="en-US" sz="5400" b="1">
                <a:solidFill>
                  <a:srgbClr val="8D22DE"/>
                </a:solidFill>
                <a:latin typeface="Constantia" pitchFamily="18" charset="0"/>
              </a:rPr>
              <a:t>Chia các nhóm có số lượng 7 thành 3  phần</a:t>
            </a:r>
          </a:p>
          <a:p>
            <a:pPr marL="857250" indent="-857250"/>
            <a:endParaRPr lang="en-US" sz="4400" b="1">
              <a:solidFill>
                <a:srgbClr val="8D22DE"/>
              </a:solidFill>
              <a:latin typeface="Constantia" pitchFamily="18" charset="0"/>
            </a:endParaRPr>
          </a:p>
          <a:p>
            <a:pPr marL="857250" indent="-857250"/>
            <a:endParaRPr lang="en-US" sz="4400" b="1">
              <a:solidFill>
                <a:srgbClr val="8D22DE"/>
              </a:solidFill>
              <a:latin typeface="Constantia" pitchFamily="18" charset="0"/>
            </a:endParaRPr>
          </a:p>
          <a:p>
            <a:pPr marL="857250" indent="-857250"/>
            <a:endParaRPr lang="en-US" sz="5400" b="1">
              <a:solidFill>
                <a:srgbClr val="8D22DE"/>
              </a:solidFill>
              <a:latin typeface="Constantia" pitchFamily="18" charset="0"/>
            </a:endParaRPr>
          </a:p>
          <a:p>
            <a:pPr marL="857250" indent="-857250"/>
            <a:endParaRPr lang="en-US" sz="3600" b="1">
              <a:solidFill>
                <a:srgbClr val="8D22DE"/>
              </a:solidFill>
              <a:latin typeface="Constantia" pitchFamily="18" charset="0"/>
            </a:endParaRPr>
          </a:p>
          <a:p>
            <a:pPr marL="857250" indent="-857250"/>
            <a:r>
              <a:rPr lang="en-US" sz="3600" b="1">
                <a:solidFill>
                  <a:srgbClr val="8D22DE"/>
                </a:solidFill>
                <a:latin typeface="Constantia" pitchFamily="18" charset="0"/>
              </a:rPr>
              <a:t>    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24200" y="1752600"/>
            <a:ext cx="1143000" cy="186204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11500" b="1" dirty="0">
                <a:solidFill>
                  <a:srgbClr val="FF0000"/>
                </a:solidFill>
                <a:latin typeface="Constantia" pitchFamily="18" charset="0"/>
              </a:rPr>
              <a:t>7</a:t>
            </a:r>
            <a:endParaRPr lang="en-US" sz="5400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4" name="Rectangle 214"/>
          <p:cNvSpPr>
            <a:spLocks noChangeArrowheads="1"/>
          </p:cNvSpPr>
          <p:nvPr/>
        </p:nvSpPr>
        <p:spPr bwMode="auto">
          <a:xfrm>
            <a:off x="0" y="0"/>
            <a:ext cx="1295400" cy="1295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dirty="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15" name="Rectangle 214"/>
          <p:cNvSpPr>
            <a:spLocks noChangeArrowheads="1"/>
          </p:cNvSpPr>
          <p:nvPr/>
        </p:nvSpPr>
        <p:spPr bwMode="auto">
          <a:xfrm>
            <a:off x="8001000" y="0"/>
            <a:ext cx="1143000" cy="1371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50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13" name="Rectangle 214"/>
          <p:cNvSpPr>
            <a:spLocks noChangeArrowheads="1"/>
          </p:cNvSpPr>
          <p:nvPr/>
        </p:nvSpPr>
        <p:spPr bwMode="auto">
          <a:xfrm>
            <a:off x="7848600" y="5562600"/>
            <a:ext cx="1295400" cy="1295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>
                <a:solidFill>
                  <a:schemeClr val="hlink"/>
                </a:solidFill>
              </a:rPr>
              <a:t>3</a:t>
            </a:r>
          </a:p>
        </p:txBody>
      </p:sp>
      <p:pic>
        <p:nvPicPr>
          <p:cNvPr id="2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5316395"/>
            <a:ext cx="1295400" cy="148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24000" y="5316395"/>
            <a:ext cx="1295400" cy="148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48000" y="3716195"/>
            <a:ext cx="1295400" cy="148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95600" y="5316395"/>
            <a:ext cx="1295400" cy="148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14282" y="2143116"/>
            <a:ext cx="1295400" cy="148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3786190"/>
            <a:ext cx="1295400" cy="148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28728" y="3786190"/>
            <a:ext cx="1295400" cy="148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75 -0.00555 L 0.3875 -0.005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083 -0.00555 L 0.37083 -0.0055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084 -0.00555 L 0.37084 -0.005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.01665 L 0.44583 -0.316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7872E-6 L 0.25 -0.332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7872E-6 L 0.25 -0.332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7872E-6 L 0.25 -0.332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1857356" y="4500570"/>
            <a:ext cx="3557606" cy="2071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0" name="Oval 29"/>
          <p:cNvSpPr/>
          <p:nvPr/>
        </p:nvSpPr>
        <p:spPr>
          <a:xfrm>
            <a:off x="1714480" y="2357430"/>
            <a:ext cx="3557606" cy="2071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1785918" y="214290"/>
            <a:ext cx="3557606" cy="2071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143636" y="2143116"/>
            <a:ext cx="1143000" cy="186204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11500" b="1" dirty="0">
                <a:solidFill>
                  <a:srgbClr val="FF0000"/>
                </a:solidFill>
                <a:latin typeface="Constantia" pitchFamily="18" charset="0"/>
              </a:rPr>
              <a:t>7</a:t>
            </a:r>
            <a:endParaRPr lang="en-US" sz="5400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4" name="Rectangle 214"/>
          <p:cNvSpPr>
            <a:spLocks noChangeArrowheads="1"/>
          </p:cNvSpPr>
          <p:nvPr/>
        </p:nvSpPr>
        <p:spPr bwMode="auto">
          <a:xfrm>
            <a:off x="6215074" y="500042"/>
            <a:ext cx="1295400" cy="1295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dirty="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15" name="Rectangle 214"/>
          <p:cNvSpPr>
            <a:spLocks noChangeArrowheads="1"/>
          </p:cNvSpPr>
          <p:nvPr/>
        </p:nvSpPr>
        <p:spPr bwMode="auto">
          <a:xfrm>
            <a:off x="6215074" y="2643182"/>
            <a:ext cx="1143000" cy="1371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500" dirty="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13" name="Rectangle 214"/>
          <p:cNvSpPr>
            <a:spLocks noChangeArrowheads="1"/>
          </p:cNvSpPr>
          <p:nvPr/>
        </p:nvSpPr>
        <p:spPr bwMode="auto">
          <a:xfrm>
            <a:off x="6286512" y="4786322"/>
            <a:ext cx="1295400" cy="1295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dirty="0">
                <a:solidFill>
                  <a:schemeClr val="hlink"/>
                </a:solidFill>
              </a:rPr>
              <a:t>3</a:t>
            </a:r>
          </a:p>
        </p:txBody>
      </p:sp>
      <p:pic>
        <p:nvPicPr>
          <p:cNvPr id="2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 flipH="1">
            <a:off x="2143108" y="5000636"/>
            <a:ext cx="920996" cy="10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 flipH="1">
            <a:off x="3143240" y="5000636"/>
            <a:ext cx="920996" cy="10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 flipH="1">
            <a:off x="4071934" y="5000636"/>
            <a:ext cx="920996" cy="10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28860" y="785794"/>
            <a:ext cx="1000132" cy="114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57422" y="2838336"/>
            <a:ext cx="1000132" cy="114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43306" y="714356"/>
            <a:ext cx="1000132" cy="114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643306" y="2838336"/>
            <a:ext cx="1000132" cy="114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0" grpId="0" animBg="1"/>
      <p:bldP spid="21" grpId="0" animBg="1"/>
      <p:bldP spid="5" grpId="0" animBg="1"/>
      <p:bldP spid="14" grpId="0" animBg="1"/>
      <p:bldP spid="15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43240" y="1500174"/>
            <a:ext cx="1071570" cy="186204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11500" b="1" dirty="0">
                <a:solidFill>
                  <a:srgbClr val="FF0000"/>
                </a:solidFill>
                <a:latin typeface="Constantia" pitchFamily="18" charset="0"/>
              </a:rPr>
              <a:t>7</a:t>
            </a:r>
            <a:endParaRPr lang="en-US" sz="5400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4" name="Rectangle 214"/>
          <p:cNvSpPr>
            <a:spLocks noChangeArrowheads="1"/>
          </p:cNvSpPr>
          <p:nvPr/>
        </p:nvSpPr>
        <p:spPr bwMode="auto">
          <a:xfrm>
            <a:off x="4357686" y="285728"/>
            <a:ext cx="1295400" cy="1295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dirty="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15" name="Rectangle 214"/>
          <p:cNvSpPr>
            <a:spLocks noChangeArrowheads="1"/>
          </p:cNvSpPr>
          <p:nvPr/>
        </p:nvSpPr>
        <p:spPr bwMode="auto">
          <a:xfrm>
            <a:off x="7358082" y="2000240"/>
            <a:ext cx="1143000" cy="1371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500" dirty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13" name="Rectangle 214"/>
          <p:cNvSpPr>
            <a:spLocks noChangeArrowheads="1"/>
          </p:cNvSpPr>
          <p:nvPr/>
        </p:nvSpPr>
        <p:spPr bwMode="auto">
          <a:xfrm>
            <a:off x="7848600" y="5562600"/>
            <a:ext cx="1295400" cy="1295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 dirty="0">
                <a:solidFill>
                  <a:schemeClr val="hlink"/>
                </a:solidFill>
              </a:rPr>
              <a:t>1</a:t>
            </a:r>
          </a:p>
        </p:txBody>
      </p:sp>
      <p:pic>
        <p:nvPicPr>
          <p:cNvPr id="22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14282" y="1857364"/>
            <a:ext cx="1295400" cy="14830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3571876"/>
            <a:ext cx="1295400" cy="148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71604" y="1928802"/>
            <a:ext cx="1295400" cy="14830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5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00166" y="3643314"/>
            <a:ext cx="1295400" cy="148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85918" y="5214950"/>
            <a:ext cx="1295400" cy="1483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5720" y="5143512"/>
            <a:ext cx="1295400" cy="14830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928926" y="3571876"/>
            <a:ext cx="1295400" cy="148300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083 0.05134 L 0.42083 0.0513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8 0.02405 L 0.00538 -0.3089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3446 L -0.00382 -0.2985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486 L -0.00139 -0.3281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91 -0.1087 L 0.5691 -0.4417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>
          <a:xfrm>
            <a:off x="6429388" y="3786190"/>
            <a:ext cx="2428892" cy="164307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Oval 30"/>
          <p:cNvSpPr/>
          <p:nvPr/>
        </p:nvSpPr>
        <p:spPr>
          <a:xfrm>
            <a:off x="357158" y="3643314"/>
            <a:ext cx="6000792" cy="18573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" name="Oval 16"/>
          <p:cNvSpPr/>
          <p:nvPr/>
        </p:nvSpPr>
        <p:spPr>
          <a:xfrm>
            <a:off x="6643702" y="357166"/>
            <a:ext cx="2071702" cy="12858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Oval 15"/>
          <p:cNvSpPr/>
          <p:nvPr/>
        </p:nvSpPr>
        <p:spPr>
          <a:xfrm>
            <a:off x="0" y="0"/>
            <a:ext cx="6500826" cy="18573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5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28860" y="428604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357554" y="428604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286248" y="428604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86380" y="428604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43768" y="500042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00166" y="428604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2571736" y="2071678"/>
            <a:ext cx="828652" cy="1143008"/>
          </a:xfrm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7200" dirty="0" smtClean="0">
                <a:solidFill>
                  <a:srgbClr val="FF0000"/>
                </a:solidFill>
                <a:latin typeface=".VnAvant" pitchFamily="34" charset="0"/>
              </a:rPr>
              <a:t>6</a:t>
            </a:r>
            <a:endParaRPr lang="vi-VN" sz="7200" dirty="0">
              <a:solidFill>
                <a:srgbClr val="FF0000"/>
              </a:solidFill>
            </a:endParaRPr>
          </a:p>
        </p:txBody>
      </p:sp>
      <p:pic>
        <p:nvPicPr>
          <p:cNvPr id="14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0034" y="428604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243910" y="285728"/>
            <a:ext cx="90009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7200" b="1" dirty="0" smtClean="0">
                <a:solidFill>
                  <a:srgbClr val="FF0000"/>
                </a:solidFill>
                <a:latin typeface="Constantia" pitchFamily="18" charset="0"/>
              </a:rPr>
              <a:t>7</a:t>
            </a:r>
            <a:endParaRPr lang="en-US" sz="3600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20" name="Content Placeholder 12"/>
          <p:cNvSpPr txBox="1">
            <a:spLocks/>
          </p:cNvSpPr>
          <p:nvPr/>
        </p:nvSpPr>
        <p:spPr>
          <a:xfrm>
            <a:off x="7215206" y="1857364"/>
            <a:ext cx="828652" cy="114300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7200" dirty="0" smtClean="0">
                <a:solidFill>
                  <a:srgbClr val="FF0000"/>
                </a:solidFill>
                <a:latin typeface=".VnAvant" pitchFamily="34" charset="0"/>
              </a:rPr>
              <a:t>1</a:t>
            </a:r>
            <a:endParaRPr kumimoji="0" lang="vi-VN" sz="7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57488" y="4143380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86182" y="4143380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714876" y="4143380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28794" y="4143380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28662" y="4143380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786578" y="4214818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715272" y="4214818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Content Placeholder 12"/>
          <p:cNvSpPr txBox="1">
            <a:spLocks/>
          </p:cNvSpPr>
          <p:nvPr/>
        </p:nvSpPr>
        <p:spPr>
          <a:xfrm>
            <a:off x="2857488" y="5714992"/>
            <a:ext cx="828652" cy="114300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5</a:t>
            </a:r>
            <a:endParaRPr kumimoji="0" lang="vi-VN" sz="7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Content Placeholder 12"/>
          <p:cNvSpPr txBox="1">
            <a:spLocks/>
          </p:cNvSpPr>
          <p:nvPr/>
        </p:nvSpPr>
        <p:spPr>
          <a:xfrm>
            <a:off x="7143768" y="5714992"/>
            <a:ext cx="828652" cy="114300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7200" dirty="0" smtClean="0">
                <a:solidFill>
                  <a:srgbClr val="FF0000"/>
                </a:solidFill>
                <a:latin typeface=".VnAvant" pitchFamily="34" charset="0"/>
              </a:rPr>
              <a:t>2</a:t>
            </a:r>
            <a:endParaRPr kumimoji="0" lang="vi-VN" sz="7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  <p:bldP spid="17" grpId="0" animBg="1"/>
      <p:bldP spid="16" grpId="0" animBg="1"/>
      <p:bldP spid="13" grpId="0" build="p" animBg="1"/>
      <p:bldP spid="15" grpId="0" animBg="1"/>
      <p:bldP spid="15" grpId="1" animBg="1"/>
      <p:bldP spid="20" grpId="0" build="allAtOnce" animBg="1"/>
      <p:bldP spid="33" grpId="0" build="allAtOnce" animBg="1"/>
      <p:bldP spid="34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4786314" y="357166"/>
            <a:ext cx="3857652" cy="207170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Oval 15"/>
          <p:cNvSpPr/>
          <p:nvPr/>
        </p:nvSpPr>
        <p:spPr>
          <a:xfrm>
            <a:off x="0" y="214290"/>
            <a:ext cx="4714876" cy="22859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5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28860" y="857232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357554" y="857232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143504" y="1000108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72198" y="1000108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929454" y="1000108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2071670" y="2786058"/>
            <a:ext cx="828652" cy="1143008"/>
          </a:xfrm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7200" dirty="0" smtClean="0">
                <a:solidFill>
                  <a:srgbClr val="FF0000"/>
                </a:solidFill>
                <a:latin typeface=".VnAvant" pitchFamily="34" charset="0"/>
              </a:rPr>
              <a:t>4</a:t>
            </a:r>
            <a:endParaRPr lang="vi-VN" sz="7200" dirty="0">
              <a:solidFill>
                <a:srgbClr val="FF0000"/>
              </a:solidFill>
            </a:endParaRPr>
          </a:p>
        </p:txBody>
      </p:sp>
      <p:sp>
        <p:nvSpPr>
          <p:cNvPr id="15" name="Title 1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8243910" y="1000108"/>
            <a:ext cx="900090" cy="120032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7200" b="1" dirty="0" smtClean="0">
                <a:solidFill>
                  <a:srgbClr val="FF0000"/>
                </a:solidFill>
                <a:latin typeface="Constantia" pitchFamily="18" charset="0"/>
              </a:rPr>
              <a:t>7</a:t>
            </a:r>
            <a:endParaRPr lang="en-US" sz="3600" b="1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20" name="Content Placeholder 12"/>
          <p:cNvSpPr txBox="1">
            <a:spLocks/>
          </p:cNvSpPr>
          <p:nvPr/>
        </p:nvSpPr>
        <p:spPr>
          <a:xfrm>
            <a:off x="6643702" y="2857496"/>
            <a:ext cx="828652" cy="114300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3</a:t>
            </a:r>
            <a:endParaRPr kumimoji="0" lang="vi-VN" sz="7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5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71604" y="857232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4" descr="C:\Documents and Settings\Windows XP\My Documents\Downloads\ONG 3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1472" y="857232"/>
            <a:ext cx="7858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13" grpId="0" build="p" animBg="1"/>
      <p:bldP spid="15" grpId="0" animBg="1"/>
      <p:bldP spid="15" grpId="1" animBg="1"/>
      <p:bldP spid="20" grpId="0" build="allAtOnce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5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vi-VN" dirty="0" smtClean="0"/>
          </a:p>
        </p:txBody>
      </p:sp>
      <p:graphicFrame>
        <p:nvGraphicFramePr>
          <p:cNvPr id="1026" name="Object 32"/>
          <p:cNvGraphicFramePr>
            <a:graphicFrameLocks noChangeAspect="1"/>
          </p:cNvGraphicFramePr>
          <p:nvPr/>
        </p:nvGraphicFramePr>
        <p:xfrm>
          <a:off x="7145338" y="5026025"/>
          <a:ext cx="1998662" cy="183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3" imgW="1999440" imgH="1831320" progId="">
                  <p:embed/>
                </p:oleObj>
              </mc:Choice>
              <mc:Fallback>
                <p:oleObj name="Clip" r:id="rId3" imgW="1999440" imgH="1831320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5338" y="5026025"/>
                        <a:ext cx="1998662" cy="183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3"/>
          <p:cNvGraphicFramePr>
            <a:graphicFrameLocks noChangeAspect="1"/>
          </p:cNvGraphicFramePr>
          <p:nvPr/>
        </p:nvGraphicFramePr>
        <p:xfrm>
          <a:off x="0" y="0"/>
          <a:ext cx="1277938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5" imgW="1278360" imgH="1274040" progId="">
                  <p:embed/>
                </p:oleObj>
              </mc:Choice>
              <mc:Fallback>
                <p:oleObj name="Clip" r:id="rId5" imgW="1278360" imgH="1274040" progId="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77938" cy="1274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66800" y="1524000"/>
            <a:ext cx="77724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0" indent="-857250">
              <a:lnSpc>
                <a:spcPct val="150000"/>
              </a:lnSpc>
              <a:buFontTx/>
              <a:buAutoNum type="romanUcPeriod" startAt="3"/>
              <a:defRPr/>
            </a:pPr>
            <a:r>
              <a:rPr lang="en-US" sz="3600" b="1" dirty="0" err="1">
                <a:solidFill>
                  <a:srgbClr val="FF0000"/>
                </a:solidFill>
                <a:latin typeface="Constantia" pitchFamily="18" charset="0"/>
              </a:rPr>
              <a:t>Hoạt</a:t>
            </a:r>
            <a:r>
              <a:rPr lang="en-US" sz="36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onstantia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Constantia" pitchFamily="18" charset="0"/>
              </a:rPr>
              <a:t> 3:     </a:t>
            </a:r>
            <a:r>
              <a:rPr lang="en-US" sz="3600" b="1" dirty="0" err="1">
                <a:solidFill>
                  <a:srgbClr val="FF0000"/>
                </a:solidFill>
                <a:latin typeface="Constantia" pitchFamily="18" charset="0"/>
              </a:rPr>
              <a:t>Luyện</a:t>
            </a:r>
            <a:r>
              <a:rPr lang="en-US" sz="36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onstantia" pitchFamily="18" charset="0"/>
              </a:rPr>
              <a:t>tập</a:t>
            </a:r>
            <a:endParaRPr lang="en-US" sz="3600" b="1" dirty="0">
              <a:solidFill>
                <a:srgbClr val="FF0000"/>
              </a:solidFill>
              <a:latin typeface="Constantia" pitchFamily="18" charset="0"/>
            </a:endParaRPr>
          </a:p>
          <a:p>
            <a:pPr marL="857250" indent="-857250">
              <a:lnSpc>
                <a:spcPct val="150000"/>
              </a:lnSpc>
              <a:defRPr/>
            </a:pPr>
            <a:r>
              <a:rPr lang="en-US" sz="3600" b="1" dirty="0">
                <a:solidFill>
                  <a:srgbClr val="FF0000"/>
                </a:solidFill>
                <a:latin typeface="Constantia" pitchFamily="18" charset="0"/>
              </a:rPr>
              <a:t>1.Trò </a:t>
            </a:r>
            <a:r>
              <a:rPr lang="en-US" sz="3600" b="1" dirty="0" err="1">
                <a:solidFill>
                  <a:srgbClr val="FF0000"/>
                </a:solidFill>
                <a:latin typeface="Constantia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Constantia" pitchFamily="18" charset="0"/>
              </a:rPr>
              <a:t>: 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“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Tìm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bạn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</a:rPr>
              <a:t>”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Constantia" pitchFamily="18" charset="0"/>
            </a:endParaRPr>
          </a:p>
          <a:p>
            <a:pPr marL="857250" indent="-857250">
              <a:lnSpc>
                <a:spcPct val="150000"/>
              </a:lnSpc>
              <a:defRPr/>
            </a:pPr>
            <a:r>
              <a:rPr lang="en-US" sz="3600" b="1" dirty="0">
                <a:solidFill>
                  <a:srgbClr val="FF0000"/>
                </a:solidFill>
                <a:latin typeface="Constantia" pitchFamily="18" charset="0"/>
              </a:rPr>
              <a:t>2.Trò </a:t>
            </a:r>
            <a:r>
              <a:rPr lang="en-US" sz="3600" b="1" dirty="0" err="1">
                <a:solidFill>
                  <a:srgbClr val="FF0000"/>
                </a:solidFill>
                <a:latin typeface="Constantia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Constantia" pitchFamily="18" charset="0"/>
              </a:rPr>
              <a:t>:  </a:t>
            </a:r>
            <a:r>
              <a:rPr lang="en-US" sz="3200" b="1" dirty="0">
                <a:solidFill>
                  <a:srgbClr val="002060"/>
                </a:solidFill>
                <a:latin typeface="Constantia" pitchFamily="18" charset="0"/>
              </a:rPr>
              <a:t>“ </a:t>
            </a:r>
            <a:r>
              <a:rPr lang="en-US" sz="3200" b="1" dirty="0" err="1">
                <a:solidFill>
                  <a:srgbClr val="002060"/>
                </a:solidFill>
                <a:latin typeface="Constantia" pitchFamily="18" charset="0"/>
              </a:rPr>
              <a:t>Khoanh</a:t>
            </a:r>
            <a:r>
              <a:rPr lang="en-US" sz="3200" b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onstantia" pitchFamily="18" charset="0"/>
              </a:rPr>
              <a:t>tạo</a:t>
            </a:r>
            <a:r>
              <a:rPr lang="en-US" sz="3200" b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onstantia" pitchFamily="18" charset="0"/>
              </a:rPr>
              <a:t>nhóm</a:t>
            </a:r>
            <a:r>
              <a:rPr lang="en-US" sz="3200" b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onstantia" pitchFamily="18" charset="0"/>
              </a:rPr>
              <a:t>thành</a:t>
            </a:r>
            <a:r>
              <a:rPr lang="en-US" sz="3200" b="1" dirty="0">
                <a:solidFill>
                  <a:srgbClr val="002060"/>
                </a:solidFill>
                <a:latin typeface="Constantia" pitchFamily="18" charset="0"/>
              </a:rPr>
              <a:t> 2-3 </a:t>
            </a:r>
            <a:r>
              <a:rPr lang="en-US" sz="3200" b="1" dirty="0" err="1">
                <a:solidFill>
                  <a:srgbClr val="002060"/>
                </a:solidFill>
                <a:latin typeface="Constantia" pitchFamily="18" charset="0"/>
              </a:rPr>
              <a:t>phần</a:t>
            </a:r>
            <a:r>
              <a:rPr lang="en-US" sz="3200" b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onstantia" pitchFamily="18" charset="0"/>
              </a:rPr>
              <a:t>với</a:t>
            </a:r>
            <a:r>
              <a:rPr lang="en-US" sz="3200" b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onstantia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onstantia" pitchFamily="18" charset="0"/>
              </a:rPr>
              <a:t>lượng</a:t>
            </a:r>
            <a:r>
              <a:rPr lang="en-US" sz="3200" b="1" dirty="0">
                <a:solidFill>
                  <a:srgbClr val="002060"/>
                </a:solidFill>
                <a:latin typeface="Constantia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onstantia" pitchFamily="18" charset="0"/>
              </a:rPr>
              <a:t>là</a:t>
            </a:r>
            <a:r>
              <a:rPr lang="en-US" sz="3200" b="1" dirty="0">
                <a:solidFill>
                  <a:srgbClr val="002060"/>
                </a:solidFill>
                <a:latin typeface="Constantia" pitchFamily="18" charset="0"/>
              </a:rPr>
              <a:t> 7”</a:t>
            </a:r>
            <a:endParaRPr lang="en-US" sz="3600" b="1" dirty="0">
              <a:solidFill>
                <a:srgbClr val="002060"/>
              </a:solidFill>
              <a:latin typeface="Constantia" pitchFamily="18" charset="0"/>
            </a:endParaRPr>
          </a:p>
          <a:p>
            <a:pPr marL="857250" indent="-857250">
              <a:defRPr/>
            </a:pPr>
            <a:endParaRPr lang="en-US" sz="3600" b="1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-228600" y="0"/>
            <a:ext cx="9372600" cy="7324725"/>
            <a:chOff x="-144" y="0"/>
            <a:chExt cx="5904" cy="4614"/>
          </a:xfrm>
        </p:grpSpPr>
        <p:pic>
          <p:nvPicPr>
            <p:cNvPr id="4100" name="Picture 54" descr="Aml06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101" name="Picture 55" descr="roses_swaying_back_an_a_mc">
              <a:hlinkClick r:id="rId3"/>
            </p:cNvPr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3024"/>
              <a:ext cx="1152" cy="1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2" name="Picture 56" descr="roses_swaying_back_an_a_mc">
              <a:hlinkClick r:id="rId3"/>
            </p:cNvPr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608" y="2778"/>
              <a:ext cx="1152" cy="1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57" descr="roses_swaying_back_an_a_mc">
              <a:hlinkClick r:id="rId3"/>
            </p:cNvPr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-144" y="2778"/>
              <a:ext cx="1152" cy="1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58" descr="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96" y="192"/>
              <a:ext cx="72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59" descr="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96" y="48"/>
              <a:ext cx="91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60" descr="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656" y="0"/>
              <a:ext cx="6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7" name="Picture 61" descr="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288"/>
              <a:ext cx="105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8" name="Picture 62" descr="blumen-pflanzen085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200" y="1680"/>
              <a:ext cx="1029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9" name="Text Box 63"/>
            <p:cNvSpPr txBox="1">
              <a:spLocks noChangeArrowheads="1"/>
            </p:cNvSpPr>
            <p:nvPr/>
          </p:nvSpPr>
          <p:spPr bwMode="auto">
            <a:xfrm>
              <a:off x="624" y="740"/>
              <a:ext cx="2208" cy="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6600CC"/>
                  </a:solidFill>
                </a:rPr>
                <a:t>PTNT : </a:t>
              </a:r>
            </a:p>
            <a:p>
              <a:pPr algn="ctr"/>
              <a:r>
                <a:rPr lang="en-US" sz="2400" b="1" dirty="0" err="1">
                  <a:solidFill>
                    <a:srgbClr val="6600CC"/>
                  </a:solidFill>
                </a:rPr>
                <a:t>Thêm</a:t>
              </a:r>
              <a:r>
                <a:rPr lang="en-US" sz="2400" b="1" dirty="0">
                  <a:solidFill>
                    <a:srgbClr val="6600CC"/>
                  </a:solidFill>
                </a:rPr>
                <a:t> </a:t>
              </a:r>
              <a:r>
                <a:rPr lang="en-US" sz="2400" b="1" dirty="0" err="1">
                  <a:solidFill>
                    <a:srgbClr val="6600CC"/>
                  </a:solidFill>
                </a:rPr>
                <a:t>bớt</a:t>
              </a:r>
              <a:r>
                <a:rPr lang="en-US" sz="2400" b="1" dirty="0">
                  <a:solidFill>
                    <a:srgbClr val="6600CC"/>
                  </a:solidFill>
                </a:rPr>
                <a:t> </a:t>
              </a:r>
              <a:r>
                <a:rPr lang="en-US" sz="2400" b="1" dirty="0" err="1">
                  <a:solidFill>
                    <a:srgbClr val="6600CC"/>
                  </a:solidFill>
                </a:rPr>
                <a:t>chia</a:t>
              </a:r>
              <a:r>
                <a:rPr lang="en-US" sz="2400" b="1" dirty="0">
                  <a:solidFill>
                    <a:srgbClr val="6600CC"/>
                  </a:solidFill>
                </a:rPr>
                <a:t> </a:t>
              </a:r>
              <a:r>
                <a:rPr lang="en-US" sz="2400" b="1" dirty="0" err="1">
                  <a:solidFill>
                    <a:srgbClr val="6600CC"/>
                  </a:solidFill>
                </a:rPr>
                <a:t>nhóm</a:t>
              </a:r>
              <a:r>
                <a:rPr lang="en-US" sz="2400" b="1" dirty="0">
                  <a:solidFill>
                    <a:srgbClr val="6600CC"/>
                  </a:solidFill>
                </a:rPr>
                <a:t> </a:t>
              </a:r>
              <a:r>
                <a:rPr lang="vi-VN" sz="2400" b="1" dirty="0">
                  <a:solidFill>
                    <a:srgbClr val="6600CC"/>
                  </a:solidFill>
                </a:rPr>
                <a:t>đồ</a:t>
              </a:r>
              <a:r>
                <a:rPr lang="en-US" sz="2400" b="1" dirty="0">
                  <a:solidFill>
                    <a:srgbClr val="6600CC"/>
                  </a:solidFill>
                </a:rPr>
                <a:t> </a:t>
              </a:r>
              <a:r>
                <a:rPr lang="en-US" sz="2400" b="1" dirty="0" err="1">
                  <a:solidFill>
                    <a:srgbClr val="6600CC"/>
                  </a:solidFill>
                </a:rPr>
                <a:t>vật</a:t>
              </a:r>
              <a:r>
                <a:rPr lang="en-US" sz="2400" b="1" dirty="0">
                  <a:solidFill>
                    <a:srgbClr val="6600CC"/>
                  </a:solidFill>
                </a:rPr>
                <a:t> </a:t>
              </a:r>
              <a:r>
                <a:rPr lang="en-US" sz="2400" b="1" dirty="0" err="1">
                  <a:solidFill>
                    <a:srgbClr val="6600CC"/>
                  </a:solidFill>
                </a:rPr>
                <a:t>có</a:t>
              </a:r>
              <a:r>
                <a:rPr lang="en-US" sz="2400" b="1" dirty="0">
                  <a:solidFill>
                    <a:srgbClr val="6600CC"/>
                  </a:solidFill>
                </a:rPr>
                <a:t> </a:t>
              </a:r>
              <a:r>
                <a:rPr lang="en-US" sz="2400" b="1" dirty="0" err="1">
                  <a:solidFill>
                    <a:srgbClr val="6600CC"/>
                  </a:solidFill>
                </a:rPr>
                <a:t>số</a:t>
              </a:r>
              <a:r>
                <a:rPr lang="en-US" sz="2400" b="1" dirty="0">
                  <a:solidFill>
                    <a:srgbClr val="6600CC"/>
                  </a:solidFill>
                </a:rPr>
                <a:t> l</a:t>
              </a:r>
              <a:r>
                <a:rPr lang="vi-VN" sz="2400" b="1" dirty="0">
                  <a:solidFill>
                    <a:srgbClr val="6600CC"/>
                  </a:solidFill>
                </a:rPr>
                <a:t>ượng</a:t>
              </a:r>
              <a:r>
                <a:rPr lang="en-US" sz="2400" b="1" dirty="0">
                  <a:solidFill>
                    <a:srgbClr val="6600CC"/>
                  </a:solidFill>
                </a:rPr>
                <a:t> </a:t>
              </a:r>
              <a:r>
                <a:rPr lang="en-US" sz="2400" b="1" dirty="0" err="1" smtClean="0">
                  <a:solidFill>
                    <a:srgbClr val="6600CC"/>
                  </a:solidFill>
                </a:rPr>
                <a:t>là</a:t>
              </a:r>
              <a:r>
                <a:rPr lang="en-US" sz="2400" b="1" dirty="0" smtClean="0">
                  <a:solidFill>
                    <a:srgbClr val="6600CC"/>
                  </a:solidFill>
                </a:rPr>
                <a:t> 7 </a:t>
              </a:r>
              <a:r>
                <a:rPr lang="en-US" sz="2400" b="1" dirty="0" err="1">
                  <a:solidFill>
                    <a:srgbClr val="6600CC"/>
                  </a:solidFill>
                </a:rPr>
                <a:t>thành</a:t>
              </a:r>
              <a:r>
                <a:rPr lang="en-US" sz="2400" b="1" dirty="0">
                  <a:solidFill>
                    <a:srgbClr val="6600CC"/>
                  </a:solidFill>
                </a:rPr>
                <a:t> 2-3 </a:t>
              </a:r>
              <a:r>
                <a:rPr lang="en-US" sz="2400" b="1" dirty="0" err="1">
                  <a:solidFill>
                    <a:srgbClr val="6600CC"/>
                  </a:solidFill>
                </a:rPr>
                <a:t>phần</a:t>
              </a:r>
              <a:r>
                <a:rPr lang="en-US" sz="2400" b="1" dirty="0">
                  <a:solidFill>
                    <a:srgbClr val="6600CC"/>
                  </a:solidFill>
                </a:rPr>
                <a:t> .</a:t>
              </a:r>
            </a:p>
          </p:txBody>
        </p:sp>
        <p:pic>
          <p:nvPicPr>
            <p:cNvPr id="4110" name="Picture 64" descr="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48" y="0"/>
              <a:ext cx="105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1" name="Text Box 65"/>
            <p:cNvSpPr txBox="1">
              <a:spLocks noChangeArrowheads="1"/>
            </p:cNvSpPr>
            <p:nvPr/>
          </p:nvSpPr>
          <p:spPr bwMode="auto">
            <a:xfrm>
              <a:off x="1008" y="2812"/>
              <a:ext cx="148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solidFill>
                    <a:srgbClr val="D60093"/>
                  </a:solidFill>
                </a:rPr>
                <a:t>Người thực hiện :</a:t>
              </a:r>
            </a:p>
            <a:p>
              <a:pPr algn="ctr"/>
              <a:r>
                <a:rPr lang="en-US" b="1">
                  <a:solidFill>
                    <a:srgbClr val="D60093"/>
                  </a:solidFill>
                  <a:latin typeface="Arial" charset="0"/>
                </a:rPr>
                <a:t>Nguyễn Thị H</a:t>
              </a:r>
              <a:r>
                <a:rPr lang="vi-VN" b="1">
                  <a:solidFill>
                    <a:srgbClr val="D60093"/>
                  </a:solidFill>
                  <a:latin typeface="Arial" charset="0"/>
                </a:rPr>
                <a:t>ường</a:t>
              </a:r>
              <a:r>
                <a:rPr lang="en-US" b="1">
                  <a:solidFill>
                    <a:srgbClr val="CC3399"/>
                  </a:solidFill>
                  <a:latin typeface="Arial" charset="0"/>
                </a:rPr>
                <a:t>.</a:t>
              </a:r>
              <a:endParaRPr lang="en-US" b="1">
                <a:solidFill>
                  <a:srgbClr val="CC3399"/>
                </a:solidFill>
              </a:endParaRPr>
            </a:p>
          </p:txBody>
        </p:sp>
        <p:pic>
          <p:nvPicPr>
            <p:cNvPr id="4112" name="Picture 66" descr="H0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504" y="3231"/>
              <a:ext cx="1176" cy="1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13" name="Picture 67" descr="H0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04" y="3231"/>
              <a:ext cx="1176" cy="1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AN43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6" descr="AN43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7" descr="AN43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-1524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8" descr="AN43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388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10" descr="Tua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5372100" y="3009900"/>
            <a:ext cx="6858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1" descr="AN43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5626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16" descr="phong-thuy-02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381250" y="-2324100"/>
            <a:ext cx="15678150" cy="1013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42" name="WordArt 14"/>
          <p:cNvSpPr>
            <a:spLocks noChangeArrowheads="1" noChangeShapeType="1" noTextEdit="1"/>
          </p:cNvSpPr>
          <p:nvPr/>
        </p:nvSpPr>
        <p:spPr bwMode="auto">
          <a:xfrm>
            <a:off x="574675" y="1143000"/>
            <a:ext cx="8001000" cy="34861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CHÁU CHĂM NGOAN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pic>
        <p:nvPicPr>
          <p:cNvPr id="5124" name="Picture 4" descr="Copy of 793fco52_l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997" name="qua gi be th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1295400" y="762000"/>
            <a:ext cx="6400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rgbClr val="9900CC"/>
                </a:solidFill>
              </a:rPr>
              <a:t>1, </a:t>
            </a:r>
            <a:r>
              <a:rPr lang="en-US" sz="6000" b="1" dirty="0" err="1">
                <a:solidFill>
                  <a:srgbClr val="9900CC"/>
                </a:solidFill>
              </a:rPr>
              <a:t>Ôn</a:t>
            </a:r>
            <a:r>
              <a:rPr lang="en-US" sz="6000" b="1" dirty="0">
                <a:solidFill>
                  <a:srgbClr val="9900CC"/>
                </a:solidFill>
              </a:rPr>
              <a:t> </a:t>
            </a:r>
            <a:r>
              <a:rPr lang="en-US" sz="6000" b="1" dirty="0" err="1">
                <a:solidFill>
                  <a:srgbClr val="9900CC"/>
                </a:solidFill>
              </a:rPr>
              <a:t>thêm</a:t>
            </a:r>
            <a:r>
              <a:rPr lang="en-US" sz="6000" b="1" dirty="0">
                <a:solidFill>
                  <a:srgbClr val="9900CC"/>
                </a:solidFill>
              </a:rPr>
              <a:t> </a:t>
            </a:r>
            <a:r>
              <a:rPr lang="en-US" sz="6000" b="1" dirty="0" err="1">
                <a:solidFill>
                  <a:srgbClr val="9900CC"/>
                </a:solidFill>
              </a:rPr>
              <a:t>bớt</a:t>
            </a:r>
            <a:r>
              <a:rPr lang="en-US" sz="6000" b="1" dirty="0">
                <a:solidFill>
                  <a:srgbClr val="9900CC"/>
                </a:solidFill>
              </a:rPr>
              <a:t> </a:t>
            </a:r>
            <a:r>
              <a:rPr lang="en-US" sz="6000" b="1" dirty="0" err="1">
                <a:solidFill>
                  <a:srgbClr val="9900CC"/>
                </a:solidFill>
              </a:rPr>
              <a:t>trong</a:t>
            </a:r>
            <a:r>
              <a:rPr lang="en-US" sz="6000" b="1" dirty="0">
                <a:solidFill>
                  <a:srgbClr val="9900CC"/>
                </a:solidFill>
              </a:rPr>
              <a:t> </a:t>
            </a:r>
            <a:r>
              <a:rPr lang="en-US" sz="6000" b="1" dirty="0" err="1">
                <a:solidFill>
                  <a:srgbClr val="9900CC"/>
                </a:solidFill>
              </a:rPr>
              <a:t>phạm</a:t>
            </a:r>
            <a:r>
              <a:rPr lang="en-US" sz="6000" b="1" dirty="0">
                <a:solidFill>
                  <a:srgbClr val="9900CC"/>
                </a:solidFill>
              </a:rPr>
              <a:t> vi </a:t>
            </a:r>
            <a:r>
              <a:rPr lang="en-US" sz="6000" b="1" dirty="0" smtClean="0">
                <a:solidFill>
                  <a:srgbClr val="9900CC"/>
                </a:solidFill>
              </a:rPr>
              <a:t>7</a:t>
            </a:r>
            <a:endParaRPr lang="en-US" sz="6000" b="1" dirty="0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716" fill="hold"/>
                                        <p:tgtEl>
                                          <p:spTgt spid="849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499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184"/>
          <p:cNvSpPr>
            <a:spLocks noChangeArrowheads="1"/>
          </p:cNvSpPr>
          <p:nvPr/>
        </p:nvSpPr>
        <p:spPr bwMode="auto">
          <a:xfrm>
            <a:off x="0" y="0"/>
            <a:ext cx="4876800" cy="4191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vi-VN"/>
          </a:p>
        </p:txBody>
      </p:sp>
      <p:sp>
        <p:nvSpPr>
          <p:cNvPr id="6147" name="Oval 194"/>
          <p:cNvSpPr>
            <a:spLocks noChangeArrowheads="1"/>
          </p:cNvSpPr>
          <p:nvPr/>
        </p:nvSpPr>
        <p:spPr bwMode="auto">
          <a:xfrm>
            <a:off x="3962400" y="2590800"/>
            <a:ext cx="5181600" cy="426720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pSp>
        <p:nvGrpSpPr>
          <p:cNvPr id="2" name="Group 215"/>
          <p:cNvGrpSpPr>
            <a:grpSpLocks/>
          </p:cNvGrpSpPr>
          <p:nvPr/>
        </p:nvGrpSpPr>
        <p:grpSpPr bwMode="auto">
          <a:xfrm>
            <a:off x="1023328" y="4495800"/>
            <a:ext cx="1932877" cy="2057400"/>
            <a:chOff x="816" y="2688"/>
            <a:chExt cx="1248" cy="1248"/>
          </a:xfrm>
        </p:grpSpPr>
        <p:sp>
          <p:nvSpPr>
            <p:cNvPr id="6171" name="Rectangle 204"/>
            <p:cNvSpPr>
              <a:spLocks noChangeArrowheads="1"/>
            </p:cNvSpPr>
            <p:nvPr/>
          </p:nvSpPr>
          <p:spPr bwMode="auto">
            <a:xfrm>
              <a:off x="827" y="2688"/>
              <a:ext cx="528" cy="528"/>
            </a:xfrm>
            <a:prstGeom prst="rect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6172" name="Rectangle 205"/>
            <p:cNvSpPr>
              <a:spLocks noChangeArrowheads="1"/>
            </p:cNvSpPr>
            <p:nvPr/>
          </p:nvSpPr>
          <p:spPr bwMode="auto">
            <a:xfrm>
              <a:off x="1447" y="2688"/>
              <a:ext cx="585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6173" name="Rectangle 206"/>
            <p:cNvSpPr>
              <a:spLocks noChangeArrowheads="1"/>
            </p:cNvSpPr>
            <p:nvPr/>
          </p:nvSpPr>
          <p:spPr bwMode="auto">
            <a:xfrm>
              <a:off x="816" y="3408"/>
              <a:ext cx="528" cy="528"/>
            </a:xfrm>
            <a:prstGeom prst="rect">
              <a:avLst/>
            </a:prstGeom>
            <a:solidFill>
              <a:srgbClr val="CC33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>
                  <a:solidFill>
                    <a:srgbClr val="3333FF"/>
                  </a:solidFill>
                </a:rPr>
                <a:t>6</a:t>
              </a:r>
            </a:p>
          </p:txBody>
        </p:sp>
        <p:sp>
          <p:nvSpPr>
            <p:cNvPr id="6174" name="Rectangle 207"/>
            <p:cNvSpPr>
              <a:spLocks noChangeArrowheads="1"/>
            </p:cNvSpPr>
            <p:nvPr/>
          </p:nvSpPr>
          <p:spPr bwMode="auto">
            <a:xfrm>
              <a:off x="1536" y="3408"/>
              <a:ext cx="528" cy="528"/>
            </a:xfrm>
            <a:prstGeom prst="rect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>
                  <a:solidFill>
                    <a:schemeClr val="hlink"/>
                  </a:solidFill>
                </a:rPr>
                <a:t>5</a:t>
              </a:r>
            </a:p>
          </p:txBody>
        </p:sp>
      </p:grpSp>
      <p:grpSp>
        <p:nvGrpSpPr>
          <p:cNvPr id="3" name="Group 217"/>
          <p:cNvGrpSpPr>
            <a:grpSpLocks/>
          </p:cNvGrpSpPr>
          <p:nvPr/>
        </p:nvGrpSpPr>
        <p:grpSpPr bwMode="auto">
          <a:xfrm>
            <a:off x="6500826" y="357166"/>
            <a:ext cx="1981200" cy="1905000"/>
            <a:chOff x="4080" y="336"/>
            <a:chExt cx="1248" cy="1200"/>
          </a:xfrm>
        </p:grpSpPr>
        <p:sp>
          <p:nvSpPr>
            <p:cNvPr id="6169" name="Rectangle 208"/>
            <p:cNvSpPr>
              <a:spLocks noChangeArrowheads="1"/>
            </p:cNvSpPr>
            <p:nvPr/>
          </p:nvSpPr>
          <p:spPr bwMode="auto">
            <a:xfrm>
              <a:off x="4080" y="336"/>
              <a:ext cx="528" cy="528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>
                  <a:solidFill>
                    <a:schemeClr val="hlink"/>
                  </a:solidFill>
                </a:rPr>
                <a:t>3</a:t>
              </a:r>
            </a:p>
          </p:txBody>
        </p:sp>
        <p:sp>
          <p:nvSpPr>
            <p:cNvPr id="6170" name="Rectangle 209"/>
            <p:cNvSpPr>
              <a:spLocks noChangeArrowheads="1"/>
            </p:cNvSpPr>
            <p:nvPr/>
          </p:nvSpPr>
          <p:spPr bwMode="auto">
            <a:xfrm>
              <a:off x="4800" y="1008"/>
              <a:ext cx="528" cy="52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6600" dirty="0">
                  <a:solidFill>
                    <a:srgbClr val="CC3300"/>
                  </a:solidFill>
                </a:rPr>
                <a:t>6</a:t>
              </a:r>
            </a:p>
          </p:txBody>
        </p:sp>
      </p:grpSp>
      <p:sp>
        <p:nvSpPr>
          <p:cNvPr id="6151" name="Rectangle 213"/>
          <p:cNvSpPr>
            <a:spLocks noGrp="1" noChangeArrowheads="1"/>
          </p:cNvSpPr>
          <p:nvPr>
            <p:ph type="ctrTitle"/>
          </p:nvPr>
        </p:nvSpPr>
        <p:spPr>
          <a:xfrm>
            <a:off x="-1828800" y="0"/>
            <a:ext cx="1981200" cy="1431925"/>
          </a:xfrm>
        </p:spPr>
        <p:txBody>
          <a:bodyPr/>
          <a:lstStyle/>
          <a:p>
            <a:pPr eaLnBrk="1" hangingPunct="1"/>
            <a:endParaRPr lang="vi-VN" smtClean="0"/>
          </a:p>
        </p:txBody>
      </p:sp>
      <p:pic>
        <p:nvPicPr>
          <p:cNvPr id="6153" name="Picture 29" descr="C:\Documents and Settings\Windows XP\My Documents\Downloads\BUOM CAM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2" y="804866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29" descr="C:\Documents and Settings\Windows XP\My Documents\Downloads\BUOM CAM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985962" y="271466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29" descr="C:\Documents and Settings\Windows XP\My Documents\Downloads\BUOM CAM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61962" y="1871666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29" descr="C:\Documents and Settings\Windows XP\My Documents\Downloads\BUOM CAM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909762" y="1500174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29" descr="C:\Documents and Settings\Windows XP\My Documents\Downloads\BUOM CAM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205162" y="804866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29" descr="C:\Documents and Settings\Windows XP\My Documents\Downloads\BUOM CAM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366822" y="2786058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29" descr="C:\Documents and Settings\Windows XP\My Documents\Downloads\BUOM CAM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357554" y="2143116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30" descr="C:\Documents and Settings\Windows XP\My Documents\Downloads\BUOM HONG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715140" y="3143248"/>
            <a:ext cx="928694" cy="92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2" name="Picture 30" descr="C:\Documents and Settings\Windows XP\My Documents\Downloads\BUOM HONG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143636" y="4500570"/>
            <a:ext cx="928694" cy="92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3" name="Picture 30" descr="C:\Documents and Settings\Windows XP\My Documents\Downloads\BUOM HONG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786314" y="3786190"/>
            <a:ext cx="928694" cy="92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5" name="Picture 30" descr="C:\Documents and Settings\Windows XP\My Documents\Downloads\BUOM HONG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572396" y="4214818"/>
            <a:ext cx="928694" cy="92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6" name="Picture 30" descr="C:\Documents and Settings\Windows XP\My Documents\Downloads\BUOM HONG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786314" y="5143512"/>
            <a:ext cx="928694" cy="92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7" name="Picture 30" descr="C:\Documents and Settings\Windows XP\My Documents\Downloads\BUOM HONG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143636" y="5715016"/>
            <a:ext cx="928694" cy="92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8" name="Picture 30" descr="C:\Documents and Settings\Windows XP\My Documents\Downloads\BUOM HONG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429520" y="5286388"/>
            <a:ext cx="928694" cy="92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205"/>
          <p:cNvSpPr>
            <a:spLocks noChangeArrowheads="1"/>
          </p:cNvSpPr>
          <p:nvPr/>
        </p:nvSpPr>
        <p:spPr bwMode="auto">
          <a:xfrm>
            <a:off x="7572396" y="285728"/>
            <a:ext cx="906037" cy="8704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2" name="Rectangle 207"/>
          <p:cNvSpPr>
            <a:spLocks noChangeArrowheads="1"/>
          </p:cNvSpPr>
          <p:nvPr/>
        </p:nvSpPr>
        <p:spPr bwMode="auto">
          <a:xfrm>
            <a:off x="6540326" y="1344116"/>
            <a:ext cx="817756" cy="870438"/>
          </a:xfrm>
          <a:prstGeom prst="rect">
            <a:avLst/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>
                <a:solidFill>
                  <a:schemeClr val="hlink"/>
                </a:solidFill>
              </a:rPr>
              <a:t>5</a:t>
            </a:r>
          </a:p>
        </p:txBody>
      </p:sp>
      <p:pic>
        <p:nvPicPr>
          <p:cNvPr id="35" name="Picture 34" descr="3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42908" y="3857628"/>
            <a:ext cx="1262058" cy="1262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207"/>
          <p:cNvSpPr>
            <a:spLocks noChangeArrowheads="1"/>
          </p:cNvSpPr>
          <p:nvPr/>
        </p:nvSpPr>
        <p:spPr bwMode="auto">
          <a:xfrm>
            <a:off x="3143240" y="5715016"/>
            <a:ext cx="817756" cy="8704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600" dirty="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429256" y="142873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7</a:t>
            </a:r>
            <a:endParaRPr lang="vi-VN" sz="7200" dirty="0">
              <a:solidFill>
                <a:srgbClr val="FF0000"/>
              </a:solidFill>
            </a:endParaRPr>
          </a:p>
        </p:txBody>
      </p:sp>
      <p:pic>
        <p:nvPicPr>
          <p:cNvPr id="38" name="Picture 37" descr="3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0"/>
            <a:ext cx="114300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5.78035E-7 L -0.02361 -0.395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-19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7 -0.06913 L 0.0217 0.2638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AutoShape 118"/>
          <p:cNvSpPr>
            <a:spLocks noChangeArrowheads="1"/>
          </p:cNvSpPr>
          <p:nvPr/>
        </p:nvSpPr>
        <p:spPr bwMode="auto">
          <a:xfrm>
            <a:off x="3581400" y="3124200"/>
            <a:ext cx="5562600" cy="3733800"/>
          </a:xfrm>
          <a:prstGeom prst="star32">
            <a:avLst>
              <a:gd name="adj" fmla="val 47542"/>
            </a:avLst>
          </a:prstGeom>
          <a:solidFill>
            <a:srgbClr val="FF99FF"/>
          </a:solidFill>
          <a:ln w="762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7176" name="Oval 58"/>
          <p:cNvSpPr>
            <a:spLocks noChangeArrowheads="1"/>
          </p:cNvSpPr>
          <p:nvPr/>
        </p:nvSpPr>
        <p:spPr bwMode="auto">
          <a:xfrm>
            <a:off x="0" y="0"/>
            <a:ext cx="5029200" cy="4267200"/>
          </a:xfrm>
          <a:prstGeom prst="ellipse">
            <a:avLst/>
          </a:prstGeom>
          <a:solidFill>
            <a:schemeClr val="tx2"/>
          </a:solidFill>
          <a:ln w="9525" algn="ctr">
            <a:solidFill>
              <a:srgbClr val="CC0099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pic>
        <p:nvPicPr>
          <p:cNvPr id="7177" name="Picture 45" descr="C:\Documents and Settings\Windows XP\My Documents\Downloads\BO NGU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71538" y="571480"/>
            <a:ext cx="1066800" cy="75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45" descr="C:\Documents and Settings\Windows XP\My Documents\Downloads\BO NGU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57422" y="571480"/>
            <a:ext cx="1066800" cy="75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45" descr="C:\Documents and Settings\Windows XP\My Documents\Downloads\BO NGU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1472" y="1643050"/>
            <a:ext cx="1066800" cy="75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45" descr="C:\Documents and Settings\Windows XP\My Documents\Downloads\BO NGU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214546" y="1714488"/>
            <a:ext cx="1066800" cy="75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45" descr="C:\Documents and Settings\Windows XP\My Documents\Downloads\BO NGU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57224" y="2786058"/>
            <a:ext cx="1066800" cy="75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45" descr="C:\Documents and Settings\Windows XP\My Documents\Downloads\BO NGU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00298" y="3000372"/>
            <a:ext cx="1066800" cy="75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46" descr="C:\Documents and Settings\Windows XP\My Documents\Downloads\CANH CAM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157930" y="5357826"/>
            <a:ext cx="914400" cy="74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46" descr="C:\Documents and Settings\Windows XP\My Documents\Downloads\CANH CAM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72376" y="5143512"/>
            <a:ext cx="914400" cy="74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45" descr="C:\Documents and Settings\Windows XP\My Documents\Downloads\BO NGUA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71868" y="1643050"/>
            <a:ext cx="1066800" cy="75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46" descr="C:\Documents and Settings\Windows XP\My Documents\Downloads\CANH CAM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872178" y="3649704"/>
            <a:ext cx="914400" cy="74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6" descr="C:\Documents and Settings\Windows XP\My Documents\Downloads\CANH CAM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300938" y="4006894"/>
            <a:ext cx="914400" cy="74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46" descr="C:\Documents and Settings\Windows XP\My Documents\Downloads\CANH CAM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014790" y="4506960"/>
            <a:ext cx="914400" cy="74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6" descr="C:\Documents and Settings\Windows XP\My Documents\Downloads\CANH CAM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872046" y="5500702"/>
            <a:ext cx="914400" cy="746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5" descr="C:\Documents and Settings\Windows XP\My Documents\Downloads\BO NGUA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4586294" y="3649704"/>
            <a:ext cx="931033" cy="75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Subtitle 48"/>
          <p:cNvSpPr>
            <a:spLocks noGrp="1"/>
          </p:cNvSpPr>
          <p:nvPr>
            <p:ph type="subTitle" idx="1"/>
          </p:nvPr>
        </p:nvSpPr>
        <p:spPr>
          <a:xfrm>
            <a:off x="3786182" y="2643182"/>
            <a:ext cx="785818" cy="7143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7</a:t>
            </a:r>
            <a:endParaRPr lang="vi-VN" sz="72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786446" y="4500570"/>
            <a:ext cx="714380" cy="7143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7</a:t>
            </a:r>
            <a:endParaRPr lang="vi-VN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17"/>
          <p:cNvSpPr>
            <a:spLocks noGrp="1" noChangeArrowheads="1"/>
          </p:cNvSpPr>
          <p:nvPr>
            <p:ph idx="1"/>
          </p:nvPr>
        </p:nvSpPr>
        <p:spPr>
          <a:prstGeom prst="wedgeEllipseCallout">
            <a:avLst>
              <a:gd name="adj1" fmla="val 30690"/>
              <a:gd name="adj2" fmla="val -62120"/>
            </a:avLst>
          </a:prstGeom>
          <a:solidFill>
            <a:srgbClr val="FFFF00"/>
          </a:solidFill>
          <a:ln w="76200">
            <a:solidFill>
              <a:srgbClr val="6600CC"/>
            </a:solidFill>
          </a:ln>
        </p:spPr>
        <p:txBody>
          <a:bodyPr/>
          <a:lstStyle/>
          <a:p>
            <a:endParaRPr lang="vi-VN" dirty="0" smtClean="0">
              <a:latin typeface="Calibri" pitchFamily="34" charset="0"/>
            </a:endParaRPr>
          </a:p>
        </p:txBody>
      </p:sp>
      <p:pic>
        <p:nvPicPr>
          <p:cNvPr id="13" name="Picture 2" descr="C:\Documents and Settings\Windows XP\My Documents\Downloads\CON KIEN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00166" y="2428868"/>
            <a:ext cx="1323980" cy="132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63"/>
          <p:cNvGrpSpPr>
            <a:grpSpLocks/>
          </p:cNvGrpSpPr>
          <p:nvPr/>
        </p:nvGrpSpPr>
        <p:grpSpPr bwMode="auto">
          <a:xfrm>
            <a:off x="7572375" y="285750"/>
            <a:ext cx="914400" cy="830263"/>
            <a:chOff x="5202" y="429"/>
            <a:chExt cx="576" cy="523"/>
          </a:xfrm>
        </p:grpSpPr>
        <p:sp>
          <p:nvSpPr>
            <p:cNvPr id="8204" name="AutoShape 134"/>
            <p:cNvSpPr>
              <a:spLocks noChangeArrowheads="1"/>
            </p:cNvSpPr>
            <p:nvPr/>
          </p:nvSpPr>
          <p:spPr bwMode="auto">
            <a:xfrm>
              <a:off x="5202" y="429"/>
              <a:ext cx="576" cy="384"/>
            </a:xfrm>
            <a:prstGeom prst="wedgeRoundRectCallout">
              <a:avLst>
                <a:gd name="adj1" fmla="val -35588"/>
                <a:gd name="adj2" fmla="val 54690"/>
                <a:gd name="adj3" fmla="val 16667"/>
              </a:avLst>
            </a:prstGeom>
            <a:solidFill>
              <a:srgbClr val="FF0000"/>
            </a:solidFill>
            <a:ln w="571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vi-VN"/>
            </a:p>
          </p:txBody>
        </p:sp>
        <p:sp>
          <p:nvSpPr>
            <p:cNvPr id="8205" name="Text Box 135"/>
            <p:cNvSpPr txBox="1">
              <a:spLocks noChangeArrowheads="1"/>
            </p:cNvSpPr>
            <p:nvPr/>
          </p:nvSpPr>
          <p:spPr bwMode="auto">
            <a:xfrm>
              <a:off x="5382" y="429"/>
              <a:ext cx="313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800" dirty="0">
                  <a:solidFill>
                    <a:srgbClr val="FFFF00"/>
                  </a:solidFill>
                </a:rPr>
                <a:t>7</a:t>
              </a:r>
            </a:p>
          </p:txBody>
        </p:sp>
      </p:grpSp>
      <p:pic>
        <p:nvPicPr>
          <p:cNvPr id="19" name="Picture 2" descr="C:\Documents and Settings\Windows XP\My Documents\Downloads\CON KIEN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14480" y="4071942"/>
            <a:ext cx="1323980" cy="132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" descr="C:\Documents and Settings\Windows XP\My Documents\Downloads\CON KIEN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357554" y="4286256"/>
            <a:ext cx="1323980" cy="132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 descr="C:\Documents and Settings\Windows XP\My Documents\Downloads\CON KIEN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357554" y="2214554"/>
            <a:ext cx="1323980" cy="132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 descr="C:\Documents and Settings\Windows XP\My Documents\Downloads\CON KIEN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143504" y="4143380"/>
            <a:ext cx="1323980" cy="132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 descr="C:\Documents and Settings\Windows XP\My Documents\Downloads\CON KIEN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858016" y="3000372"/>
            <a:ext cx="1323980" cy="132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 descr="C:\Documents and Settings\Windows XP\My Documents\Downloads\CON KIEN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143504" y="2071678"/>
            <a:ext cx="1323980" cy="132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sp>
        <p:nvSpPr>
          <p:cNvPr id="47209" name="Rectangle 105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vi-VN" dirty="0" smtClean="0"/>
          </a:p>
        </p:txBody>
      </p:sp>
      <p:sp>
        <p:nvSpPr>
          <p:cNvPr id="8196" name="AutoShape 107"/>
          <p:cNvSpPr>
            <a:spLocks noChangeArrowheads="1"/>
          </p:cNvSpPr>
          <p:nvPr/>
        </p:nvSpPr>
        <p:spPr bwMode="auto">
          <a:xfrm>
            <a:off x="1219200" y="1447800"/>
            <a:ext cx="7620000" cy="4114800"/>
          </a:xfrm>
          <a:prstGeom prst="wedgeEllipseCallout">
            <a:avLst>
              <a:gd name="adj1" fmla="val -26630"/>
              <a:gd name="adj2" fmla="val 68981"/>
            </a:avLst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vi-VN"/>
          </a:p>
        </p:txBody>
      </p:sp>
      <p:sp>
        <p:nvSpPr>
          <p:cNvPr id="47229" name="Oval 125"/>
          <p:cNvSpPr>
            <a:spLocks noChangeArrowheads="1"/>
          </p:cNvSpPr>
          <p:nvPr/>
        </p:nvSpPr>
        <p:spPr bwMode="auto">
          <a:xfrm>
            <a:off x="1371600" y="5562600"/>
            <a:ext cx="1219200" cy="12954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dirty="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223" name="AutoShape 35" descr="data:image/jpeg;base64,/9j/4AAQSkZJRgABAQAAAQABAAD/2wCEAAkGBxISEBMUEhIWFRMRFxgUFRYUERQXFBQXFBIXFxUWFBgZHCggGBwlGxMVITEhJSkrLi4uFx8/ODM4NygtLisBCgoKDg0OGhAQGy8kHyQsMCwsLDQsLC8vLCwsLCwsLCwsLCwsLCwsLCwsLCwsLCwsLCwsLSwsLCwsNCwsLCwsLf/AABEIAOEA4QMBEQACEQEDEQH/xAAbAAEAAgMBAQAAAAAAAAAAAAAAAwUCBAYBB//EADwQAAIBAgMEBwYFAgYDAAAAAAABAgMREiExBAVBUQYiYXGBobETM3KRwdEjMoKy8EJSFWKSouHxFENT/8QAGgEBAAMBAQEAAAAAAAAAAAAAAAECAwQFBv/EADcRAQABAwMBBQYDBgcAAAAAAAABAgMRBCExEgVBUWFxEyKRobHRgcHwBhQVMjPhIyRCUnKS8f/aAAwDAQACEQMRAD8A+4gAAAAAAAAAAAAA8uAuB6AuAAAAAAAAAAAAAAAAAAAAAAAAAAAAAA+UdNOnO2UdrqUaEoxVOSivw4ybvHV37X5HpafTW67cTjNWfrlzV1101zNU4oiM+eYn842aG6unW8ZSSq1FbjajTvonllm+zLid9rsu3NGaqZifXZwa3tKm3/Sqz+G+c/Rby6f7RCk3JQb/ALrW/wBqXajO72dYouREzON/kz0es1Wopq6IiZiYj45+yXoL022ratp9nWUHDNXjBxd0mufOJ597SdFM1RE4jb4Tj7vdrqtRERFXvTiceUxmPlMeD6UcSAAAAAAAAAAAAAAAAAAAAAAAAAAAAHxTptStt9a9ruV+3PS59T2bNPsIl8v2nNXt5hB0bs60WlCd4yajKOJP8NtZNrkdGpuxVa2nHHl3uWm3Xbu9NdPGY4zGYidnk6FN0+spNrR4lh+WHu4kzHVXGYifWN/qws6m5apmLc1RnnE4j8fj4rXoGl/5kEuDTt33+zObtWumLM0vS7MtXJvRcnjj4fZ9ePln04AAAAAAAAAAAAAAAAAAAAAAAAAAAD5X0z6N1au1ybnTbfWyjKMsLTjb83LK65Ho6e/MW4p7on65iYctdFqi5NcxmZjH4xMTE+fCs3R0XqU5f0ybTWWuas+LVsr6J/I6beoiiN5z+o+zm1lMaicRTiPDM+e/rv5/bo5bLtlOjgg6WC1pK97px4a31vfsMq7tuu5Fe+f15MdPp6rdmqirGMYjHj4zv4Z+rV6EdGZw2lVHVisKTwYG8oyzSeLTrZcjDV3Jq44/X6jwetp7tM2+mYzO+Z+G/rtv4zv6/TjhXAAAAAAAAAAAAAAAAAAAAAAAAAAAwrVVFNydkhG6JnDg954q20TqqcoXSio4aWUVp+aF9bvXid1ExRRFMxn4uGueuvLFRqL/ANl/0Q+w66fD5yt0yz9rVatjnnyhT+qHVTziPn90RE8fZPuP2lOupylKWTi04011XZu2GKd+qnrwK3Kqa6cRC9GaJzh2sJppNO6eaZx4w62QAAAAAAAAAAAAAAAAAAAAAAAAAAUG+toxSwp9WDzztd9/ka0RjdjcnLRqNqLtrwuRtM4lacxGWDo/5pJ9/wBHkT1eSvR5ymo03JZq/hl5kTOJ2WiMxujns+F3TcWs1nl8tC0V+Ks0Z42WW49qw2pyfwvt1sRcjq96C17sdMrwybAAAAAAAAAAAAAAAAAAAAAAAABDtlbBTlLksu/gvnYmIzOETOIcrGN6md8ld98n/VzeTOiZxTs5opzXuljTVtdL5X7TKZltFMMkiqzc2Kjf/h/YnJh7vHZMPWvly5DMSjEwq66wrE21hSllytd+vkjSicz0wyuRiOqe51GwVsdOMnq1n3rK/kY1RicN6ZzDYISAAAAAAAAAAAAAAAAAAAAAAAKzpCm6DSdsTSvysm/oXtzirLO7GacKiFFrvebf2JqqyU04SWKrPEEtzYK6i8whNvGfUlndOSce633TIhMqqWas0uXhy8y0ThExlc7hp4aMVe9nJeeQuVdVWVbdPTThYlGgAAAAAAAAAAAAAAAAAAAAAAA0t6xvBfEvRkxyiY2VUiUI5IDKlTupP+23jd2CWUKV081kEIpy4cgMOIF7uj3f6n9CJWhukAAAAAAAAAAAAAAAAAAAAAAAA0951VGCctLrhfgy1MZnCtUxEZlWR3pSf5ZQv8GhMU54+rKL1E96CvtceLiu6LRf2Nfgn21Hihht1PPrrz+xWuiqiM1Qmm9ROcSkoV6cr9dXtdK7T8MsytO/CIu0zOIlpS3rQ/8ArHwdzeNNe/2yxq1unpnpmuM+r2nvKi2kqiv4kTprsc0pp1liriqHR7knem7f3fRGNUYnDppqiYzCxKrAAAAAAAAAAAAAAAAAAAAAAACv32/w1lfrLXxLUZzspXw+KdI9veNyozwuo5xqRSWWTjUg0+GmfFWsdPZPZVVOurru07RETTPnM52eDeqiK5qjv/Uqqlt01G2eStdVKi5Z62ufWRYiZzn5Qx9tTxNMN/d9apJP8+mvtanZ288ylyxGYzMc+EK/vNuiJ93u8Z8nQbFu6UoOpKfsowzlKVSdku9u5wam/bsR730hOhoua6702bee7mV7sPRSE6SeN9ezi3Bp4e5yur+h5/8AE6pmJh6tfZFuiqYqpjPHOd0MtyrZW5ZOMrK9s7upC3kmjenUe3jHf/aXm37FVivqxEU4xt/yh2PRqpeM+yS/aeVfpxMPoLM5pXJg1AAAAAAAAAAAAAAAAAAAAAAAGhvpL2WbssSLUTurXw+K1dgc54VHrVJSk0o9bOcrNy7nofWWr1NFvqmdojxfK3ouVXeimMzM8QsKXRm0o4k7ZXK/v0TE4Ur01ynGVtuSEFtc9kqUYwk446U4uTVSOueJ62Tf6WfPfxG/7Wabk+j7O92BpJ0FOr0ucTtVE7zE/wDv1be+qUam00dlWH2VCL2naLu0bR93GXY214SOTU3ZvXIieOZeh2NpY0WjrvxHvVT0UeO/Mx6Q3/8AHazjs9KPsntO1XknC8qVOkm37TO2Lqrsu/mZe0naO+fp4r/uNuKrl2c+zoxGJ5mrw78b/CGrt0azpVlKpKrBVoqlKSjicYxj7S2FJNY8Vvhfeeh2dOLs5n0+Dw+3qaK7Fv2dOJxmqI7ve25z3Yz6um6LPKpfW8fRldTzCunz0RlenM3AAAAAAAAAAAAAAAAAAAAAAAFdv2F6LXbH1LUTicqXIzTh8l26goQ2qd/6JNXemKeDLxuvA9fX3P8AJTTHlDzf2dtzd7btTPGZn4RLra23Qp0ViUpyo0Yzq2a6qwaybers7LVnk035t0+kPcr7MjVXsZx1VTEee/081Z0rrKnU3dtcerFSSlfJ4JqMrP8AS6nzML1UTVFcva7Fsz7HU6Pnbb1jMfXCv3li/wAL2rap+82+rFLXKnGd4Lu6svBowrz7Oqrvn6PR03T/ABG1pqf5bVM/9pjf6rnbN0V9n2vZq9Kk61KFCOz1IRtiSjBxuk3po/B8y826qa6a4jO2HnWtZZ1Glu2LtXTVNc1xM5xO/l4NnfW2OcIY4uGOrThCCaeGMW5Tcmsm7ReSyVlxbPZ0FuqJmqY7v7fm+O7Wu2umKLdWd957p34jy27++ZdP0dppRnJX6zTz004ZZ6nJemZqw67Me5C4MWoAAAAAAAAAAAAAAAAAAAAAAAr9+e5eds4/uJp5Vr4fHa9RVoV6WJRc5PA3e2VW8ouyulez0/qfI93WaWu7YiKfCPyeX2P2hb0Gvi9d3piZzHrmMx9lz7NThtMKlXDCvJSahTeLFgULJyaThFxUuF7cLnkz2bcnMZ5+Xk9yn9pNNRVRXTRObe0Z4mMzMz68rffOzbLtNGlRqVWo0XF3jZOWCGG2emUk8uaFWgrrpx4ObTftJGjvV3KY3qiec985zHjhvVN401GFKnSxwSUcKhiUVFJQyatbJam9OiiI9+cPMr7YuXK5qtRM1TvM8c+bKW3TfVlJKT0hFpu1ssWd7ZXuu3Qn2dPNMbeKlN25j/Enee6O77+bmKd6teEHK8INxi+DTd6k0k8llhWfGVz1MRaszVjed5/KPzeT1e1vU2onO/y5fSNyJezy5s+eucvrKP5ViUXAAAAAAAAAAAAAAAAAAAAAAAGnvVfhvjmtFfiTHKJfJto6HbSqk3TqUpRlJzSvKMo3bejVuPM+itdqWooimuJ4w8K/2bVXXNVMwmhunbUoqdOLcOLdOUZLk8727H5FZ1WlnMxVjPqxq0epp26cx6x+sN+hU2mK62yXa/scEl3KTstFpkZVVaaZ/qY+JFjV0zmKP1+DPHtTg1HZ5Qvr+Jn32hZP5iP3bO9eUVRrMYpt/D++GjLYNsldYcMZXxKOGCd9b53fzOinUaOjv+s/k5q9Hrrn+mfjH3WO5tzyhJSnZNaK97Lwdji1uupue7Rw9Lszs2qzmq7EdX5O83LC1Fdrb8zyapmZ3e3EYjEN4hIAAAAAAAAAAAAAAAAAAAAAAAr9+Tw0W7aOPrb6l7cZqwzuzinKonLLSzXPPxyJ2IzhEovi14aCcdxTE97KKtxKrNyhSvCUr/l7gIZyk9ZPu4AQoDoN2L8KHdf5u5WVobQAAAAAAAAAAAAAAAAAAAAAAABpb5hejJdsf3IvbnFWVLkZpwp5vMhZjJK3b5BD2nG+mduHEJbEKiUJLPPt/lwhrSl4gRYtSZjbKInfDpdh93D4V6FJ5WicwnCQAAAAAAAAAAAAAAAAAAAAAABrbw91Lw9UTAoYLLxbz4XbdvMvXOZZ0RiCSXMqsxjJJ8b8MyR6p/ywHkuZAhnJKS4Nxb+TXDxNIn3WdUe/Ho6vZ42hFckvQxnlrEYSBIAAAAAAAAAAAAAAAAAAAAAAA194O1Kb5K/yzJjlE8KFyvnzdyUE6mVlFLv1YGChx/6JHriQmRRX/ROVceDTqU+sn/lfm0/oi8TmPxUmnE58nZU1ZLsS9DFsyAAAAAAAAAAAAAAAAAAAAAAAAINu91P4X6ExyieFBYlDGa5AKUmu1PVDBnxeYiRm2QlrTzk12JfO/wBi8cM5neXXmTUAAAAAAAAAAAAAAAAAAAAAAAAINuf4U/hfoTHKJ4c7Gd2opO7V7WeSReaZxMs4rjMQyKrsVPSwHlrk5kxDNDKMI9G33t/LCvVE53V6cQ6pGbV6AAAAAAAAAAAAAAAAAAAAAAAAa28fc1PhfoTTyirhztPVvjl5aGlXGGdM75lJJ+fEqsixAZtpahLy+RA8SeF8XJpLXRZvzwl/RnM+MuqjojJs9AAAAAAAAAAAAAAAAAAAAAAAANbePup9xNPKtXChv2eefHszL7SrvDFvsef8zI4Tlgm87Lyf2AjS17dQYgajbV/6mTEyjEJHJ6RfC3z1/nYW5U3judTS/Ku5ehi3ZgAAAAAAAAAAAAAAAAAAAAAAAGnvZ/gy8P3ImnlE8KS5OEPJAYqy4kiKpUitZExEomYRS2hcIyl5LzJ6fGVerwh5Gcm1eNl8WfoT7qPe8HY7O+pHuXoYtYSBIAAAAAAAAAAAAAAAAAAAAAAA0d8+6a5tet/oTTyirhz9Vx4K3j97F8eamfJE667fkTER3yiZmeIRRnfhJ+GXqTnHCMT3pKcexLtf/FyszleIx3MqsOUvLL+eBCUL77l6ceOGdczHEZdjsT/Dh8Mf2oynmWscJyEgAAAAAAAAAAAAAAAAAAAAAADQ3u+olzklx5PkWojMqVziFLOklq3flhlf0LdKOvya1SSWib+ZMUx4omufCUD2ppX9k/mjWLMTxVDCdTMc0T8k1Cq5WvFRXa2/RFKqaY2y1orrqxmnH4pnHPLPwK4jC3VPGGDhF6v/AGkxMR3omJnudTsPuofCvQyq5lpTxCchYAAAAAAAAAAAAAAAAAAAAAAAaG+dllUprC84yUu/Jp+pe3VFM7s7tM1Rsp1ZrPFfjZZr9KXM0nyZR6tPamuCl2ZtX8zSiInaVK5mN4VktspRUvayjiX9s72X37Dti3cnHs4nHo86blqM+1qjPqj2fekHlG8dPzPXmuSeZNemnGat/RW3q4icUzj171vs9SSzWaeqxRefhocUxTxL0qZqneN1rSoRqRSh+Z2v2c27mUxFO69M1VbLyEbJJaLL5GDqZAAAAAAAAAAAAAAAAAAAAAAAAACKts8ZLNePH5kxMwiYy57eXRiVT8tZ2vpJZd0sOp02dT7Puceo0k3Y5UlToJWbynSXOzqK/kd9PalON4l5tfY8zO2Pmt9i6J2owpzcLwlivGLd3e987Z2yOO5rJm5NdOd3fZ0MU2ot1Y2nLf2bo3TjK7lJvwivGxjVqKqow6KdNTTOVvRoRgrRVvr3mEt8JAkAAAAAAAAAAAAAAAAAAAAAAAAAAAAAAAAAAAAAAAAAAAAAAH//2Q=="/>
          <p:cNvSpPr>
            <a:spLocks noChangeAspect="1" noChangeArrowheads="1"/>
          </p:cNvSpPr>
          <p:nvPr/>
        </p:nvSpPr>
        <p:spPr bwMode="auto">
          <a:xfrm>
            <a:off x="16351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vi-VN"/>
          </a:p>
        </p:txBody>
      </p:sp>
      <p:pic>
        <p:nvPicPr>
          <p:cNvPr id="10260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00232" y="3286124"/>
            <a:ext cx="13049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00364" y="1857364"/>
            <a:ext cx="13049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00562" y="1785926"/>
            <a:ext cx="13049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428992" y="3714752"/>
            <a:ext cx="13049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72066" y="3786190"/>
            <a:ext cx="13049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72198" y="1928802"/>
            <a:ext cx="13049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72264" y="3429000"/>
            <a:ext cx="13049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vi-VN" smtClean="0"/>
          </a:p>
        </p:txBody>
      </p:sp>
      <p:sp>
        <p:nvSpPr>
          <p:cNvPr id="47209" name="Rectangle 105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vi-VN" dirty="0" smtClean="0"/>
          </a:p>
        </p:txBody>
      </p:sp>
      <p:sp>
        <p:nvSpPr>
          <p:cNvPr id="8196" name="AutoShape 107"/>
          <p:cNvSpPr>
            <a:spLocks noChangeArrowheads="1"/>
          </p:cNvSpPr>
          <p:nvPr/>
        </p:nvSpPr>
        <p:spPr bwMode="auto">
          <a:xfrm>
            <a:off x="1219200" y="1447800"/>
            <a:ext cx="7620000" cy="4114800"/>
          </a:xfrm>
          <a:prstGeom prst="wedgeEllipseCallout">
            <a:avLst>
              <a:gd name="adj1" fmla="val -26630"/>
              <a:gd name="adj2" fmla="val 68981"/>
            </a:avLst>
          </a:prstGeom>
          <a:solidFill>
            <a:schemeClr val="accent2">
              <a:lumMod val="20000"/>
              <a:lumOff val="80000"/>
            </a:schemeClr>
          </a:solidFill>
          <a:ln w="76200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vi-VN"/>
          </a:p>
        </p:txBody>
      </p:sp>
      <p:sp>
        <p:nvSpPr>
          <p:cNvPr id="47229" name="Oval 125"/>
          <p:cNvSpPr>
            <a:spLocks noChangeArrowheads="1"/>
          </p:cNvSpPr>
          <p:nvPr/>
        </p:nvSpPr>
        <p:spPr bwMode="auto">
          <a:xfrm>
            <a:off x="1371600" y="5562600"/>
            <a:ext cx="1219200" cy="12954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6000" dirty="0">
                <a:solidFill>
                  <a:schemeClr val="hlink"/>
                </a:solidFill>
              </a:rPr>
              <a:t>7</a:t>
            </a:r>
          </a:p>
        </p:txBody>
      </p:sp>
      <p:sp>
        <p:nvSpPr>
          <p:cNvPr id="9223" name="AutoShape 35" descr="data:image/jpeg;base64,/9j/4AAQSkZJRgABAQAAAQABAAD/2wCEAAkGBxISEBMUEhIWFRMRFxgUFRYUERQXFBQXFBIXFxUWFBgZHCggGBwlGxMVITEhJSkrLi4uFx8/ODM4NygtLisBCgoKDg0OGhAQGy8kHyQsMCwsLDQsLC8vLCwsLCwsLCwsLCwsLCwsLCwsLCwsLCwsLCwsLSwsLCwsNCwsLCwsLf/AABEIAOEA4QMBEQACEQEDEQH/xAAbAAEAAgMBAQAAAAAAAAAAAAAAAwUCBAYBB//EADwQAAIBAgMEBwYFAgYDAAAAAAABAgMREiExBAVBUQYiYXGBobETM3KRwdEjMoKy8EJSFWKSouHxFENT/8QAGgEBAAMBAQEAAAAAAAAAAAAAAAECAwQFBv/EADcRAQABAwMBBQYDBgcAAAAAAAABAgMRBCExEgVBUWFxEyKRobHRgcHwBhQVMjPhIyRCUnKS8f/aAAwDAQACEQMRAD8A+4gAAAAAAAAAAAAA8uAuB6AuAAAAAAAAAAAAAAAAAAAAAAAAAAAAAA+UdNOnO2UdrqUaEoxVOSivw4ybvHV37X5HpafTW67cTjNWfrlzV1101zNU4oiM+eYn842aG6unW8ZSSq1FbjajTvonllm+zLid9rsu3NGaqZifXZwa3tKm3/Sqz+G+c/Rby6f7RCk3JQb/ALrW/wBqXajO72dYouREzON/kz0es1Wopq6IiZiYj45+yXoL022ratp9nWUHDNXjBxd0mufOJ597SdFM1RE4jb4Tj7vdrqtRERFXvTiceUxmPlMeD6UcSAAAAAAAAAAAAAAAAAAAAAAAAAAAAHxTptStt9a9ruV+3PS59T2bNPsIl8v2nNXt5hB0bs60WlCd4yajKOJP8NtZNrkdGpuxVa2nHHl3uWm3Xbu9NdPGY4zGYidnk6FN0+spNrR4lh+WHu4kzHVXGYifWN/qws6m5apmLc1RnnE4j8fj4rXoGl/5kEuDTt33+zObtWumLM0vS7MtXJvRcnjj4fZ9ePln04AAAAAAAAAAAAAAAAAAAAAAAAAAAD5X0z6N1au1ybnTbfWyjKMsLTjb83LK65Ho6e/MW4p7on65iYctdFqi5NcxmZjH4xMTE+fCs3R0XqU5f0ybTWWuas+LVsr6J/I6beoiiN5z+o+zm1lMaicRTiPDM+e/rv5/bo5bLtlOjgg6WC1pK97px4a31vfsMq7tuu5Fe+f15MdPp6rdmqirGMYjHj4zv4Z+rV6EdGZw2lVHVisKTwYG8oyzSeLTrZcjDV3Jq44/X6jwetp7tM2+mYzO+Z+G/rtv4zv6/TjhXAAAAAAAAAAAAAAAAAAAAAAAAAAAwrVVFNydkhG6JnDg954q20TqqcoXSio4aWUVp+aF9bvXid1ExRRFMxn4uGueuvLFRqL/ANl/0Q+w66fD5yt0yz9rVatjnnyhT+qHVTziPn90RE8fZPuP2lOupylKWTi04011XZu2GKd+qnrwK3Kqa6cRC9GaJzh2sJppNO6eaZx4w62QAAAAAAAAAAAAAAAAAAAAAAAAAAUG+toxSwp9WDzztd9/ka0RjdjcnLRqNqLtrwuRtM4lacxGWDo/5pJ9/wBHkT1eSvR5ymo03JZq/hl5kTOJ2WiMxujns+F3TcWs1nl8tC0V+Ks0Z42WW49qw2pyfwvt1sRcjq96C17sdMrwybAAAAAAAAAAAAAAAAAAAAAAAABDtlbBTlLksu/gvnYmIzOETOIcrGN6md8ld98n/VzeTOiZxTs5opzXuljTVtdL5X7TKZltFMMkiqzc2Kjf/h/YnJh7vHZMPWvly5DMSjEwq66wrE21hSllytd+vkjSicz0wyuRiOqe51GwVsdOMnq1n3rK/kY1RicN6ZzDYISAAAAAAAAAAAAAAAAAAAAAAAKzpCm6DSdsTSvysm/oXtzirLO7GacKiFFrvebf2JqqyU04SWKrPEEtzYK6i8whNvGfUlndOSce633TIhMqqWas0uXhy8y0ThExlc7hp4aMVe9nJeeQuVdVWVbdPTThYlGgAAAAAAAAAAAAAAAAAAAAAAA0t6xvBfEvRkxyiY2VUiUI5IDKlTupP+23jd2CWUKV081kEIpy4cgMOIF7uj3f6n9CJWhukAAAAAAAAAAAAAAAAAAAAAAAA0951VGCctLrhfgy1MZnCtUxEZlWR3pSf5ZQv8GhMU54+rKL1E96CvtceLiu6LRf2Nfgn21Hihht1PPrrz+xWuiqiM1Qmm9ROcSkoV6cr9dXtdK7T8MsytO/CIu0zOIlpS3rQ/8ArHwdzeNNe/2yxq1unpnpmuM+r2nvKi2kqiv4kTprsc0pp1liriqHR7knem7f3fRGNUYnDppqiYzCxKrAAAAAAAAAAAAAAAAAAAAAAACv32/w1lfrLXxLUZzspXw+KdI9veNyozwuo5xqRSWWTjUg0+GmfFWsdPZPZVVOurru07RETTPnM52eDeqiK5qjv/Uqqlt01G2eStdVKi5Z62ufWRYiZzn5Qx9tTxNMN/d9apJP8+mvtanZ288ylyxGYzMc+EK/vNuiJ93u8Z8nQbFu6UoOpKfsowzlKVSdku9u5wam/bsR730hOhoua6702bee7mV7sPRSE6SeN9ezi3Bp4e5yur+h5/8AE6pmJh6tfZFuiqYqpjPHOd0MtyrZW5ZOMrK9s7upC3kmjenUe3jHf/aXm37FVivqxEU4xt/yh2PRqpeM+yS/aeVfpxMPoLM5pXJg1AAAAAAAAAAAAAAAAAAAAAAAGhvpL2WbssSLUTurXw+K1dgc54VHrVJSk0o9bOcrNy7nofWWr1NFvqmdojxfK3ouVXeimMzM8QsKXRm0o4k7ZXK/v0TE4Ur01ynGVtuSEFtc9kqUYwk446U4uTVSOueJ62Tf6WfPfxG/7Wabk+j7O92BpJ0FOr0ucTtVE7zE/wDv1be+qUam00dlWH2VCL2naLu0bR93GXY214SOTU3ZvXIieOZeh2NpY0WjrvxHvVT0UeO/Mx6Q3/8AHazjs9KPsntO1XknC8qVOkm37TO2Lqrsu/mZe0naO+fp4r/uNuKrl2c+zoxGJ5mrw78b/CGrt0azpVlKpKrBVoqlKSjicYxj7S2FJNY8Vvhfeeh2dOLs5n0+Dw+3qaK7Fv2dOJxmqI7ve25z3Yz6um6LPKpfW8fRldTzCunz0RlenM3AAAAAAAAAAAAAAAAAAAAAAAFdv2F6LXbH1LUTicqXIzTh8l26goQ2qd/6JNXemKeDLxuvA9fX3P8AJTTHlDzf2dtzd7btTPGZn4RLra23Qp0ViUpyo0Yzq2a6qwaybers7LVnk035t0+kPcr7MjVXsZx1VTEee/081Z0rrKnU3dtcerFSSlfJ4JqMrP8AS6nzML1UTVFcva7Fsz7HU6Pnbb1jMfXCv3li/wAL2rap+82+rFLXKnGd4Lu6svBowrz7Oqrvn6PR03T/ABG1pqf5bVM/9pjf6rnbN0V9n2vZq9Kk61KFCOz1IRtiSjBxuk3po/B8y826qa6a4jO2HnWtZZ1Glu2LtXTVNc1xM5xO/l4NnfW2OcIY4uGOrThCCaeGMW5Tcmsm7ReSyVlxbPZ0FuqJmqY7v7fm+O7Wu2umKLdWd957p34jy27++ZdP0dppRnJX6zTz004ZZ6nJemZqw67Me5C4MWoAAAAAAAAAAAAAAAAAAAAAAAr9+e5eds4/uJp5Vr4fHa9RVoV6WJRc5PA3e2VW8ouyulez0/qfI93WaWu7YiKfCPyeX2P2hb0Gvi9d3piZzHrmMx9lz7NThtMKlXDCvJSahTeLFgULJyaThFxUuF7cLnkz2bcnMZ5+Xk9yn9pNNRVRXTRObe0Z4mMzMz68rffOzbLtNGlRqVWo0XF3jZOWCGG2emUk8uaFWgrrpx4ObTftJGjvV3KY3qiec985zHjhvVN401GFKnSxwSUcKhiUVFJQyatbJam9OiiI9+cPMr7YuXK5qtRM1TvM8c+bKW3TfVlJKT0hFpu1ssWd7ZXuu3Qn2dPNMbeKlN25j/Enee6O77+bmKd6teEHK8INxi+DTd6k0k8llhWfGVz1MRaszVjed5/KPzeT1e1vU2onO/y5fSNyJezy5s+eucvrKP5ViUXAAAAAAAAAAAAAAAAAAAAAAAGnvVfhvjmtFfiTHKJfJto6HbSqk3TqUpRlJzSvKMo3bejVuPM+itdqWooimuJ4w8K/2bVXXNVMwmhunbUoqdOLcOLdOUZLk8727H5FZ1WlnMxVjPqxq0epp26cx6x+sN+hU2mK62yXa/scEl3KTstFpkZVVaaZ/qY+JFjV0zmKP1+DPHtTg1HZ5Qvr+Jn32hZP5iP3bO9eUVRrMYpt/D++GjLYNsldYcMZXxKOGCd9b53fzOinUaOjv+s/k5q9Hrrn+mfjH3WO5tzyhJSnZNaK97Lwdji1uupue7Rw9Lszs2qzmq7EdX5O83LC1Fdrb8zyapmZ3e3EYjEN4hIAAAAAAAAAAAAAAAAAAAAAAAr9+Tw0W7aOPrb6l7cZqwzuzinKonLLSzXPPxyJ2IzhEovi14aCcdxTE97KKtxKrNyhSvCUr/l7gIZyk9ZPu4AQoDoN2L8KHdf5u5WVobQAAAAAAAAAAAAAAAAAAAAAAABpb5hejJdsf3IvbnFWVLkZpwp5vMhZjJK3b5BD2nG+mduHEJbEKiUJLPPt/lwhrSl4gRYtSZjbKInfDpdh93D4V6FJ5WicwnCQAAAAAAAAAAAAAAAAAAAAAABrbw91Lw9UTAoYLLxbz4XbdvMvXOZZ0RiCSXMqsxjJJ8b8MyR6p/ywHkuZAhnJKS4Nxb+TXDxNIn3WdUe/Ho6vZ42hFckvQxnlrEYSBIAAAAAAAAAAAAAAAAAAAAAAA194O1Kb5K/yzJjlE8KFyvnzdyUE6mVlFLv1YGChx/6JHriQmRRX/ROVceDTqU+sn/lfm0/oi8TmPxUmnE58nZU1ZLsS9DFsyAAAAAAAAAAAAAAAAAAAAAAAAINu91P4X6ExyieFBYlDGa5AKUmu1PVDBnxeYiRm2QlrTzk12JfO/wBi8cM5neXXmTUAAAAAAAAAAAAAAAAAAAAAAAAINuf4U/hfoTHKJ4c7Gd2opO7V7WeSReaZxMs4rjMQyKrsVPSwHlrk5kxDNDKMI9G33t/LCvVE53V6cQ6pGbV6AAAAAAAAAAAAAAAAAAAAAAAAa28fc1PhfoTTyirhztPVvjl5aGlXGGdM75lJJ+fEqsixAZtpahLy+RA8SeF8XJpLXRZvzwl/RnM+MuqjojJs9AAAAAAAAAAAAAAAAAAAAAAAANbePup9xNPKtXChv2eefHszL7SrvDFvsef8zI4Tlgm87Lyf2AjS17dQYgajbV/6mTEyjEJHJ6RfC3z1/nYW5U3judTS/Ku5ehi3ZgAAAAAAAAAAAAAAAAAAAAAAAGnvZ/gy8P3ImnlE8KS5OEPJAYqy4kiKpUitZExEomYRS2hcIyl5LzJ6fGVerwh5Gcm1eNl8WfoT7qPe8HY7O+pHuXoYtYSBIAAAAAAAAAAAAAAAAAAAAAAA0d8+6a5tet/oTTyirhz9Vx4K3j97F8eamfJE667fkTER3yiZmeIRRnfhJ+GXqTnHCMT3pKcexLtf/FyszleIx3MqsOUvLL+eBCUL77l6ceOGdczHEZdjsT/Dh8Mf2oynmWscJyEgAAAAAAAAAAAAAAAAAAAAAADQ3u+olzklx5PkWojMqVziFLOklq3flhlf0LdKOvya1SSWib+ZMUx4omufCUD2ppX9k/mjWLMTxVDCdTMc0T8k1Cq5WvFRXa2/RFKqaY2y1orrqxmnH4pnHPLPwK4jC3VPGGDhF6v/AGkxMR3omJnudTsPuofCvQyq5lpTxCchYAAAAAAAAAAAAAAAAAAAAAAAaG+dllUprC84yUu/Jp+pe3VFM7s7tM1Rsp1ZrPFfjZZr9KXM0nyZR6tPamuCl2ZtX8zSiInaVK5mN4VktspRUvayjiX9s72X37Dti3cnHs4nHo86blqM+1qjPqj2fekHlG8dPzPXmuSeZNemnGat/RW3q4icUzj171vs9SSzWaeqxRefhocUxTxL0qZqneN1rSoRqRSh+Z2v2c27mUxFO69M1VbLyEbJJaLL5GDqZAAAAAAAAAAAAAAAAAAAAAAAAACKts8ZLNePH5kxMwiYy57eXRiVT8tZ2vpJZd0sOp02dT7Puceo0k3Y5UlToJWbynSXOzqK/kd9PalON4l5tfY8zO2Pmt9i6J2owpzcLwlivGLd3e987Z2yOO5rJm5NdOd3fZ0MU2ot1Y2nLf2bo3TjK7lJvwivGxjVqKqow6KdNTTOVvRoRgrRVvr3mEt8JAkAAAAAAAAAAAAAAAAAAAAAAAAAAAAAAAAAAAAAAAAAAAAAAH//2Q=="/>
          <p:cNvSpPr>
            <a:spLocks noChangeAspect="1" noChangeArrowheads="1"/>
          </p:cNvSpPr>
          <p:nvPr/>
        </p:nvSpPr>
        <p:spPr bwMode="auto">
          <a:xfrm>
            <a:off x="16351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vi-VN"/>
          </a:p>
        </p:txBody>
      </p:sp>
      <p:pic>
        <p:nvPicPr>
          <p:cNvPr id="10260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00232" y="3443853"/>
            <a:ext cx="1214445" cy="127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00364" y="2015093"/>
            <a:ext cx="1214445" cy="127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500562" y="1943655"/>
            <a:ext cx="1214445" cy="127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428992" y="3872481"/>
            <a:ext cx="1214445" cy="127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72066" y="3943919"/>
            <a:ext cx="1214445" cy="127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72198" y="2086531"/>
            <a:ext cx="1214445" cy="127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0" descr="C:\Documents and Settings\Windows XP\My Documents\Downloads\ONG 4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72264" y="3586729"/>
            <a:ext cx="1214445" cy="127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91709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7250" indent="-857250">
              <a:defRPr/>
            </a:pPr>
            <a:endParaRPr lang="en-US" sz="6000" b="1" dirty="0">
              <a:solidFill>
                <a:srgbClr val="FF0000"/>
              </a:solidFill>
              <a:latin typeface="Constantia" pitchFamily="18" charset="0"/>
            </a:endParaRPr>
          </a:p>
          <a:p>
            <a:pPr marL="857250" indent="-857250">
              <a:defRPr/>
            </a:pPr>
            <a:endParaRPr lang="en-US" sz="6000" b="1" dirty="0">
              <a:solidFill>
                <a:srgbClr val="FF0000"/>
              </a:solidFill>
              <a:latin typeface="Constantia" pitchFamily="18" charset="0"/>
            </a:endParaRPr>
          </a:p>
          <a:p>
            <a:pPr marL="857250" indent="-857250">
              <a:defRPr/>
            </a:pPr>
            <a:r>
              <a:rPr lang="en-US" sz="6000" b="1" dirty="0">
                <a:solidFill>
                  <a:srgbClr val="FF0000"/>
                </a:solidFill>
                <a:latin typeface="Constantia" pitchFamily="18" charset="0"/>
              </a:rPr>
              <a:t>II.   </a:t>
            </a:r>
            <a:r>
              <a:rPr lang="en-US" sz="6000" b="1" dirty="0" err="1">
                <a:solidFill>
                  <a:srgbClr val="FF0000"/>
                </a:solidFill>
                <a:latin typeface="Constantia" pitchFamily="18" charset="0"/>
              </a:rPr>
              <a:t>Hoạt</a:t>
            </a:r>
            <a:r>
              <a:rPr lang="en-US" sz="60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Constantia" pitchFamily="18" charset="0"/>
              </a:rPr>
              <a:t>động</a:t>
            </a:r>
            <a:r>
              <a:rPr lang="en-US" sz="6000" b="1" dirty="0">
                <a:solidFill>
                  <a:srgbClr val="FF0000"/>
                </a:solidFill>
                <a:latin typeface="Constantia" pitchFamily="18" charset="0"/>
              </a:rPr>
              <a:t> 2: </a:t>
            </a:r>
          </a:p>
          <a:p>
            <a:pPr marL="857250" indent="-857250">
              <a:defRPr/>
            </a:pPr>
            <a:endParaRPr lang="en-US" sz="4400" b="1" dirty="0">
              <a:solidFill>
                <a:srgbClr val="FF0000"/>
              </a:solidFill>
              <a:latin typeface="Constantia" pitchFamily="18" charset="0"/>
            </a:endParaRPr>
          </a:p>
          <a:p>
            <a:pPr marL="857250" indent="-857250" algn="ctr">
              <a:defRPr/>
            </a:pPr>
            <a:r>
              <a:rPr lang="en-US" sz="6600" b="1" dirty="0">
                <a:solidFill>
                  <a:srgbClr val="FF0000"/>
                </a:solidFill>
                <a:latin typeface="Constantia" pitchFamily="18" charset="0"/>
              </a:rPr>
              <a:t>  </a:t>
            </a:r>
            <a:r>
              <a:rPr lang="en-US" sz="5400" b="1" dirty="0" err="1">
                <a:solidFill>
                  <a:srgbClr val="FF0000"/>
                </a:solidFill>
                <a:latin typeface="Constantia" pitchFamily="18" charset="0"/>
              </a:rPr>
              <a:t>Chia</a:t>
            </a:r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Constantia" pitchFamily="18" charset="0"/>
              </a:rPr>
              <a:t>các</a:t>
            </a:r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Constantia" pitchFamily="18" charset="0"/>
              </a:rPr>
              <a:t>nhóm</a:t>
            </a:r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Constantia" pitchFamily="18" charset="0"/>
              </a:rPr>
              <a:t>có</a:t>
            </a:r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Constantia" pitchFamily="18" charset="0"/>
              </a:rPr>
              <a:t>số</a:t>
            </a:r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Constantia" pitchFamily="18" charset="0"/>
              </a:rPr>
              <a:t>lượng</a:t>
            </a:r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  <a:latin typeface="Constantia" pitchFamily="18" charset="0"/>
              </a:rPr>
              <a:t>7 </a:t>
            </a:r>
            <a:r>
              <a:rPr lang="en-US" sz="5400" b="1" dirty="0" err="1">
                <a:solidFill>
                  <a:srgbClr val="FF0000"/>
                </a:solidFill>
                <a:latin typeface="Constantia" pitchFamily="18" charset="0"/>
              </a:rPr>
              <a:t>thành</a:t>
            </a:r>
            <a:r>
              <a:rPr lang="en-US" sz="5400" b="1" dirty="0">
                <a:solidFill>
                  <a:srgbClr val="FF0000"/>
                </a:solidFill>
                <a:latin typeface="Constantia" pitchFamily="18" charset="0"/>
              </a:rPr>
              <a:t> 2  </a:t>
            </a:r>
            <a:r>
              <a:rPr lang="en-US" sz="5400" b="1" dirty="0" err="1">
                <a:solidFill>
                  <a:srgbClr val="FF0000"/>
                </a:solidFill>
                <a:latin typeface="Constantia" pitchFamily="18" charset="0"/>
              </a:rPr>
              <a:t>phần</a:t>
            </a:r>
            <a:endParaRPr lang="en-US" sz="5400" b="1" dirty="0">
              <a:solidFill>
                <a:srgbClr val="FF0000"/>
              </a:solidFill>
              <a:latin typeface="Constantia" pitchFamily="18" charset="0"/>
            </a:endParaRPr>
          </a:p>
          <a:p>
            <a:pPr marL="857250" indent="-857250" algn="ctr">
              <a:defRPr/>
            </a:pPr>
            <a:endParaRPr lang="en-US" sz="5400" b="1" dirty="0">
              <a:solidFill>
                <a:srgbClr val="FF0000"/>
              </a:solidFill>
              <a:latin typeface="Constantia" pitchFamily="18" charset="0"/>
            </a:endParaRPr>
          </a:p>
          <a:p>
            <a:pPr marL="857250" indent="-857250" algn="ctr">
              <a:defRPr/>
            </a:pPr>
            <a:endParaRPr lang="en-US" sz="5400" b="1" dirty="0">
              <a:solidFill>
                <a:srgbClr val="FF0000"/>
              </a:solidFill>
              <a:latin typeface="Constantia" pitchFamily="18" charset="0"/>
            </a:endParaRPr>
          </a:p>
          <a:p>
            <a:pPr marL="857250" indent="-857250" algn="ctr">
              <a:defRPr/>
            </a:pPr>
            <a:endParaRPr lang="en-US" sz="6600" b="1" dirty="0">
              <a:solidFill>
                <a:srgbClr val="FF0000"/>
              </a:solidFill>
              <a:latin typeface="Constantia" pitchFamily="18" charset="0"/>
            </a:endParaRPr>
          </a:p>
          <a:p>
            <a:pPr marL="857250" indent="-857250">
              <a:defRPr/>
            </a:pPr>
            <a:endParaRPr lang="en-US" sz="3600" b="1" dirty="0">
              <a:solidFill>
                <a:srgbClr val="8D22DE"/>
              </a:solidFill>
              <a:latin typeface="Constantia" pitchFamily="18" charset="0"/>
            </a:endParaRPr>
          </a:p>
          <a:p>
            <a:pPr marL="857250" indent="-857250">
              <a:defRPr/>
            </a:pPr>
            <a:r>
              <a:rPr lang="en-US" sz="3600" b="1" dirty="0">
                <a:solidFill>
                  <a:srgbClr val="8D22DE"/>
                </a:solidFill>
                <a:latin typeface="Constantia" pitchFamily="18" charset="0"/>
              </a:rPr>
              <a:t>       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192</Words>
  <Application>Microsoft Office PowerPoint</Application>
  <PresentationFormat>On-screen Show (4:3)</PresentationFormat>
  <Paragraphs>91</Paragraphs>
  <Slides>20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7</vt:lpstr>
      <vt:lpstr> 7</vt:lpstr>
      <vt:lpstr>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Techsi.vn</cp:lastModifiedBy>
  <cp:revision>34</cp:revision>
  <dcterms:created xsi:type="dcterms:W3CDTF">2016-11-08T06:03:23Z</dcterms:created>
  <dcterms:modified xsi:type="dcterms:W3CDTF">2020-11-18T03:48:29Z</dcterms:modified>
</cp:coreProperties>
</file>