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0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6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7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1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8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7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9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4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9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895350"/>
            <a:ext cx="9144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40927" y="82498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MGL A4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82197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Tuần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3 </a:t>
            </a:r>
            <a:r>
              <a:rPr lang="en-US" b="1" dirty="0" err="1" smtClean="0">
                <a:solidFill>
                  <a:srgbClr val="FF0000"/>
                </a:solidFill>
              </a:rPr>
              <a:t>tháng</a:t>
            </a:r>
            <a:r>
              <a:rPr lang="en-US" b="1" dirty="0" smtClean="0">
                <a:solidFill>
                  <a:srgbClr val="FF0000"/>
                </a:solidFill>
              </a:rPr>
              <a:t> 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885950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 smtClean="0">
                <a:solidFill>
                  <a:srgbClr val="333333"/>
                </a:solidFill>
                <a:effectLst/>
                <a:latin typeface="Tahoma"/>
              </a:rPr>
              <a:t>VĂN HỌC</a:t>
            </a:r>
            <a:endParaRPr lang="vi-VN" b="0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vi-VN" dirty="0">
                <a:solidFill>
                  <a:srgbClr val="333333"/>
                </a:solidFill>
                <a:latin typeface="Tahoma"/>
              </a:rPr>
              <a:t>Thơ : Ước mơ của Tý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63154" y="1733550"/>
            <a:ext cx="2017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KPXH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en-US" dirty="0">
                <a:solidFill>
                  <a:srgbClr val="333333"/>
                </a:solidFill>
                <a:latin typeface="Tahoma"/>
              </a:rPr>
              <a:t>-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Trò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chuyện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về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ngày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nhà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giáo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Việt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Nam 20/11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3252" y="1608951"/>
            <a:ext cx="22028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LQVT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vi-VN" dirty="0">
                <a:solidFill>
                  <a:srgbClr val="333333"/>
                </a:solidFill>
                <a:latin typeface="Tahoma"/>
              </a:rPr>
              <a:t>Tách 7 đối tượng thành 2 phần bằng các cách khác nhau.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52945" y="3714749"/>
            <a:ext cx="1856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 smtClean="0">
                <a:solidFill>
                  <a:srgbClr val="333333"/>
                </a:solidFill>
                <a:effectLst/>
                <a:latin typeface="Tahoma"/>
              </a:rPr>
              <a:t>TẠO HÌNH</a:t>
            </a:r>
          </a:p>
          <a:p>
            <a:pPr algn="ctr"/>
            <a:r>
              <a:rPr lang="en-US" dirty="0">
                <a:solidFill>
                  <a:srgbClr val="333333"/>
                </a:solidFill>
                <a:latin typeface="Tahoma"/>
              </a:rPr>
              <a:t>Steam: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Thiết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kế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thiệp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tặng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cô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Tahoma"/>
              </a:rPr>
              <a:t>ngày</a:t>
            </a:r>
            <a:r>
              <a:rPr lang="en-US" dirty="0">
                <a:solidFill>
                  <a:srgbClr val="333333"/>
                </a:solidFill>
                <a:latin typeface="Tahoma"/>
              </a:rPr>
              <a:t> 20/11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15591" y="3560862"/>
            <a:ext cx="2133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ÂM </a:t>
            </a:r>
            <a:r>
              <a:rPr lang="en-US" b="1" dirty="0" smtClean="0">
                <a:solidFill>
                  <a:srgbClr val="333333"/>
                </a:solidFill>
                <a:latin typeface="Tahoma"/>
              </a:rPr>
              <a:t>NHẠC</a:t>
            </a:r>
            <a:endParaRPr lang="en-US" b="1" dirty="0">
              <a:solidFill>
                <a:srgbClr val="333333"/>
              </a:solidFill>
              <a:latin typeface="Tahoma"/>
            </a:endParaRPr>
          </a:p>
          <a:p>
            <a:pPr algn="ctr"/>
            <a:r>
              <a:rPr lang="en-US" sz="1400" b="1" dirty="0" smtClean="0">
                <a:solidFill>
                  <a:srgbClr val="333333"/>
                </a:solidFill>
                <a:latin typeface="Tahoma"/>
              </a:rPr>
              <a:t>- </a:t>
            </a:r>
            <a:r>
              <a:rPr lang="vi-VN" sz="1400" dirty="0" smtClean="0">
                <a:solidFill>
                  <a:srgbClr val="333333"/>
                </a:solidFill>
                <a:latin typeface="Tahoma"/>
              </a:rPr>
              <a:t>Dạy </a:t>
            </a:r>
            <a:r>
              <a:rPr lang="vi-VN" sz="1400" dirty="0">
                <a:solidFill>
                  <a:srgbClr val="333333"/>
                </a:solidFill>
                <a:latin typeface="Tahoma"/>
              </a:rPr>
              <a:t>VĐ: Cháu yêu cô chú công nhân </a:t>
            </a:r>
            <a:endParaRPr lang="en-US" sz="1400" dirty="0" smtClean="0">
              <a:solidFill>
                <a:srgbClr val="333333"/>
              </a:solidFill>
              <a:latin typeface="Tahoma"/>
            </a:endParaRPr>
          </a:p>
          <a:p>
            <a:pPr algn="ctr"/>
            <a:r>
              <a:rPr lang="vi-VN" sz="1400" dirty="0" smtClean="0">
                <a:solidFill>
                  <a:srgbClr val="333333"/>
                </a:solidFill>
                <a:latin typeface="Tahoma"/>
              </a:rPr>
              <a:t>- </a:t>
            </a:r>
            <a:r>
              <a:rPr lang="vi-VN" sz="1400" dirty="0">
                <a:solidFill>
                  <a:srgbClr val="333333"/>
                </a:solidFill>
                <a:latin typeface="Tahoma"/>
              </a:rPr>
              <a:t>Nghe hát: Ước mơ xan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172200" y="3573408"/>
            <a:ext cx="23314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rgbClr val="333333"/>
                </a:solidFill>
                <a:latin typeface="Tahoma"/>
              </a:rPr>
              <a:t>Ôn</a:t>
            </a:r>
            <a:r>
              <a:rPr lang="en-US" b="1" dirty="0" smtClean="0">
                <a:solidFill>
                  <a:srgbClr val="333333"/>
                </a:solidFill>
                <a:latin typeface="Tahoma"/>
              </a:rPr>
              <a:t> </a:t>
            </a:r>
            <a:r>
              <a:rPr lang="en-US" b="1" dirty="0" err="1" smtClean="0">
                <a:solidFill>
                  <a:srgbClr val="333333"/>
                </a:solidFill>
                <a:latin typeface="Tahoma"/>
              </a:rPr>
              <a:t>luyện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r>
              <a:rPr lang="en-US" sz="1600" dirty="0" err="1">
                <a:solidFill>
                  <a:srgbClr val="333333"/>
                </a:solidFill>
                <a:latin typeface="Tahoma"/>
              </a:rPr>
              <a:t>Ôn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hát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múa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các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bài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hát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về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ngày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nhà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giáo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Việt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Nam 20/11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852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85</Words>
  <Application>Microsoft Office PowerPoint</Application>
  <PresentationFormat>On-screen Show (16:9)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4</cp:revision>
  <dcterms:created xsi:type="dcterms:W3CDTF">2023-11-14T09:29:51Z</dcterms:created>
  <dcterms:modified xsi:type="dcterms:W3CDTF">2023-11-14T09:54:12Z</dcterms:modified>
</cp:coreProperties>
</file>