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  <a:endParaRPr lang="en-US" sz="2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02055" y="2265680"/>
            <a:ext cx="278574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PTVĐ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- VĐCB: Trườn sấp kết hợp trèo qua ghế thể dục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- TCVĐ : Ai nhanh hơn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Khám phá về côn trùng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1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Tách 8 đối tượng ra làm 2 phần bằng các cách khác nhau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Vẽ con vật mà bé yêu thích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( Theo ý thích)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31080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LQCV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Làm quen chữ cái h,k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 u="sng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  <a:endParaRPr lang="en-US" sz="22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Ôn số lượng trong phạm vi 8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WPS Presentation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3</cp:revision>
  <dcterms:created xsi:type="dcterms:W3CDTF">2023-11-18T14:21:00Z</dcterms:created>
  <dcterms:modified xsi:type="dcterms:W3CDTF">2023-12-23T14:20:49Z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