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2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1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4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8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5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1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5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1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8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196E-1F94-44DB-9E32-376DE8100DAE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CC1B0-AE0C-48D7-AB8C-4BD2CABB2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9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771" y="0"/>
            <a:ext cx="12461232" cy="72427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63366" y="2421057"/>
            <a:ext cx="30872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LQVH</a:t>
            </a:r>
          </a:p>
          <a:p>
            <a:pPr algn="ctr"/>
            <a:r>
              <a:rPr lang="vi-VN" dirty="0" smtClean="0">
                <a:solidFill>
                  <a:srgbClr val="3333FF"/>
                </a:solidFill>
              </a:rPr>
              <a:t>Thơ</a:t>
            </a:r>
            <a:r>
              <a:rPr lang="vi-VN" dirty="0">
                <a:solidFill>
                  <a:srgbClr val="3333FF"/>
                </a:solidFill>
              </a:rPr>
              <a:t>: Tình bạn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9963" y="2421057"/>
            <a:ext cx="2177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solidFill>
                  <a:srgbClr val="3333FF"/>
                </a:solidFill>
                <a:effectLst/>
                <a:latin typeface="Tahoma" panose="020B0604030504040204" pitchFamily="34" charset="0"/>
              </a:rPr>
              <a:t>KPKH</a:t>
            </a:r>
          </a:p>
          <a:p>
            <a:pPr algn="ctr"/>
            <a:r>
              <a:rPr lang="en-US" sz="2000" dirty="0" err="1">
                <a:solidFill>
                  <a:srgbClr val="3333FF"/>
                </a:solidFill>
              </a:rPr>
              <a:t>Lớp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học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của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bé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60995" y="2421057"/>
            <a:ext cx="243464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0" i="0" dirty="0" smtClean="0">
                <a:solidFill>
                  <a:srgbClr val="3333FF"/>
                </a:solidFill>
                <a:effectLst/>
                <a:latin typeface="Tahoma" panose="020B0604030504040204" pitchFamily="34" charset="0"/>
              </a:rPr>
              <a:t>LQVT</a:t>
            </a:r>
          </a:p>
          <a:p>
            <a:r>
              <a:rPr lang="en-US" sz="2000" dirty="0" err="1">
                <a:solidFill>
                  <a:srgbClr val="3333FF"/>
                </a:solidFill>
              </a:rPr>
              <a:t>Dạy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trẻ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cách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ghép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 err="1">
                <a:solidFill>
                  <a:srgbClr val="3333FF"/>
                </a:solidFill>
              </a:rPr>
              <a:t>đôi</a:t>
            </a:r>
            <a:endParaRPr lang="en-US" sz="2000" dirty="0">
              <a:solidFill>
                <a:srgbClr val="3333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4112" y="5140405"/>
            <a:ext cx="2688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0" i="0" dirty="0" smtClean="0">
                <a:solidFill>
                  <a:srgbClr val="3333FF"/>
                </a:solidFill>
                <a:effectLst/>
                <a:latin typeface="Tahoma" panose="020B0604030504040204" pitchFamily="34" charset="0"/>
              </a:rPr>
              <a:t>TẠO HÌNH</a:t>
            </a:r>
          </a:p>
          <a:p>
            <a:pPr algn="ctr"/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Vẽ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chân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dung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bạn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thân</a:t>
            </a:r>
            <a:endParaRPr lang="en-US" dirty="0" smtClean="0">
              <a:solidFill>
                <a:srgbClr val="3333FF"/>
              </a:solidFill>
              <a:latin typeface="Tahoma" panose="020B0604030504040204" pitchFamily="34" charset="0"/>
            </a:endParaRPr>
          </a:p>
          <a:p>
            <a:pPr algn="ctr"/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( </a:t>
            </a:r>
            <a:r>
              <a:rPr lang="en-US" dirty="0" err="1">
                <a:solidFill>
                  <a:srgbClr val="3333FF"/>
                </a:solidFill>
                <a:latin typeface="Tahoma" panose="020B0604030504040204" pitchFamily="34" charset="0"/>
              </a:rPr>
              <a:t>Mẫu</a:t>
            </a:r>
            <a:r>
              <a:rPr lang="en-US" dirty="0">
                <a:solidFill>
                  <a:srgbClr val="3333FF"/>
                </a:solidFill>
                <a:latin typeface="Tahoma" panose="020B0604030504040204" pitchFamily="34" charset="0"/>
              </a:rPr>
              <a:t>)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28299" y="4991652"/>
            <a:ext cx="3104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LQCC</a:t>
            </a:r>
            <a:endParaRPr lang="en-US" b="0" i="0" dirty="0" smtClean="0">
              <a:solidFill>
                <a:srgbClr val="3333FF"/>
              </a:solidFill>
              <a:effectLst/>
              <a:latin typeface="Tahoma" panose="020B0604030504040204" pitchFamily="34" charset="0"/>
            </a:endParaRPr>
          </a:p>
          <a:p>
            <a:pPr algn="ctr"/>
            <a:r>
              <a:rPr lang="vi-VN" dirty="0">
                <a:solidFill>
                  <a:srgbClr val="3333FF"/>
                </a:solidFill>
                <a:latin typeface="Tahoma" panose="020B0604030504040204" pitchFamily="34" charset="0"/>
              </a:rPr>
              <a:t>Làm quen chữ o,ô,ơ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91002" y="5034894"/>
            <a:ext cx="1630575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3333FF"/>
                </a:solidFill>
                <a:latin typeface="Tahoma" panose="020B0604030504040204" pitchFamily="34" charset="0"/>
              </a:rPr>
              <a:t>ÔN LUYỆN</a:t>
            </a:r>
            <a:endParaRPr lang="en-US" b="0" i="0" dirty="0" smtClean="0">
              <a:solidFill>
                <a:srgbClr val="3333FF"/>
              </a:solidFill>
              <a:effectLst/>
              <a:latin typeface="Tahoma" panose="020B0604030504040204" pitchFamily="34" charset="0"/>
            </a:endParaRPr>
          </a:p>
          <a:p>
            <a:r>
              <a:rPr lang="en-US" sz="2000" dirty="0" err="1" smtClean="0">
                <a:solidFill>
                  <a:srgbClr val="3333FF"/>
                </a:solidFill>
              </a:rPr>
              <a:t>Thơ</a:t>
            </a:r>
            <a:r>
              <a:rPr lang="en-US" sz="2000" dirty="0" smtClean="0">
                <a:solidFill>
                  <a:srgbClr val="3333FF"/>
                </a:solidFill>
              </a:rPr>
              <a:t>: </a:t>
            </a:r>
            <a:r>
              <a:rPr lang="vi-VN" dirty="0" smtClean="0">
                <a:solidFill>
                  <a:srgbClr val="3333FF"/>
                </a:solidFill>
              </a:rPr>
              <a:t>Tình </a:t>
            </a:r>
            <a:r>
              <a:rPr lang="vi-VN" dirty="0">
                <a:solidFill>
                  <a:srgbClr val="3333FF"/>
                </a:solidFill>
              </a:rPr>
              <a:t>bạn</a:t>
            </a:r>
            <a:endParaRPr lang="en-US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223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Yen</dc:creator>
  <cp:lastModifiedBy>Yen</cp:lastModifiedBy>
  <cp:revision>3</cp:revision>
  <dcterms:created xsi:type="dcterms:W3CDTF">2023-09-17T04:14:07Z</dcterms:created>
  <dcterms:modified xsi:type="dcterms:W3CDTF">2023-09-17T05:24:49Z</dcterms:modified>
</cp:coreProperties>
</file>