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100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Lúa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4 -5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endParaRPr lang="en-US" sz="32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58863" y="495299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FF00FF"/>
                </a:solidFill>
              </a:rPr>
              <a:t>TRƯỜNG </a:t>
            </a:r>
            <a:r>
              <a:rPr lang="en-US" sz="2000" b="1" dirty="0" smtClean="0">
                <a:solidFill>
                  <a:srgbClr val="FF00FF"/>
                </a:solidFill>
              </a:rPr>
              <a:t>MẦM NON GIANG BIÊN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1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96</Words>
  <Application>Microsoft Office PowerPoint</Application>
  <PresentationFormat>On-screen Show (4:3)</PresentationFormat>
  <Paragraphs>28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Admin</cp:lastModifiedBy>
  <cp:revision>32</cp:revision>
  <dcterms:created xsi:type="dcterms:W3CDTF">2013-12-07T08:37:31Z</dcterms:created>
  <dcterms:modified xsi:type="dcterms:W3CDTF">2023-12-25T04:06:33Z</dcterms:modified>
</cp:coreProperties>
</file>