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94" r:id="rId4"/>
    <p:sldId id="315" r:id="rId5"/>
    <p:sldId id="291" r:id="rId6"/>
    <p:sldId id="309" r:id="rId7"/>
    <p:sldId id="290" r:id="rId8"/>
    <p:sldId id="299" r:id="rId9"/>
    <p:sldId id="281" r:id="rId10"/>
    <p:sldId id="258" r:id="rId11"/>
    <p:sldId id="259" r:id="rId12"/>
    <p:sldId id="261" r:id="rId13"/>
    <p:sldId id="269" r:id="rId14"/>
    <p:sldId id="306" r:id="rId15"/>
    <p:sldId id="264" r:id="rId16"/>
    <p:sldId id="283" r:id="rId17"/>
    <p:sldId id="284" r:id="rId18"/>
    <p:sldId id="285" r:id="rId19"/>
    <p:sldId id="271" r:id="rId20"/>
    <p:sldId id="314" r:id="rId21"/>
    <p:sldId id="273" r:id="rId22"/>
    <p:sldId id="313" r:id="rId23"/>
    <p:sldId id="287" r:id="rId24"/>
    <p:sldId id="276" r:id="rId25"/>
    <p:sldId id="286" r:id="rId26"/>
    <p:sldId id="288" r:id="rId27"/>
    <p:sldId id="316" r:id="rId28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xmlns="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ED7B7B"/>
    <a:srgbClr val="FF9966"/>
    <a:srgbClr val="5C9ED4"/>
    <a:srgbClr val="4ADFE6"/>
    <a:srgbClr val="E59FE2"/>
    <a:srgbClr val="F5BA6B"/>
    <a:srgbClr val="FF3399"/>
    <a:srgbClr val="66FF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0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3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25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714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5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047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77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312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33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652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38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16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721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980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440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A56AD-3BD5-404F-B868-A4580E3BA0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122878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46017-B90C-471A-8E21-F61EE01CC4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3081979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EA6C8-480D-4DB9-967B-A6FB2E3138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297974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C93BA-5998-4BE5-9D04-651D597E17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038513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E8EA9-DB9F-4F2A-8C2F-3C2ACD6EA3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385076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DC374-C1EE-4E0E-B8A4-1BF932849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245278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C978F-F5F3-4AB6-B3FF-6D28122834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683630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47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3D690-BD7E-4711-95FB-BE2809C556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498573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29FED-109D-46CF-B472-9FCCF676CC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4432437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CF300-449F-4160-A94C-BCDBBD3BCA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992027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5C2E7-F886-4C08-BF22-DB81EC6321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338183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6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9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60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6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2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3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0D005-0DDB-45D6-8933-0759BACABEE9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5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84D3E-0998-4C79-98F3-35EF01AAB7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66C81-09AB-4A5A-87DD-2751D036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66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C87A5F-261C-471B-AF3C-319F8036357E}" type="slidenum">
              <a:rPr lang="en-US" alt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66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diamond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22.xml"/><Relationship Id="rId7" Type="http://schemas.openxmlformats.org/officeDocument/2006/relationships/slide" Target="slide19.xml"/><Relationship Id="rId12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slide" Target="slide20.xml"/><Relationship Id="rId5" Type="http://schemas.openxmlformats.org/officeDocument/2006/relationships/slide" Target="slide21.xml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22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58364" y="609123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PHÒNG GD&amp;ĐT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TRƯỜNG MẦM NON GIANG BIÊ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N</a:t>
            </a:r>
          </a:p>
        </p:txBody>
      </p:sp>
      <p:sp>
        <p:nvSpPr>
          <p:cNvPr id="6" name="Rectangle 5"/>
          <p:cNvSpPr/>
          <p:nvPr/>
        </p:nvSpPr>
        <p:spPr>
          <a:xfrm>
            <a:off x="3865339" y="1469950"/>
            <a:ext cx="5469730" cy="430887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LĨNH VỰC PHÁT TRIỂN NHẬN THỨC</a:t>
            </a:r>
          </a:p>
        </p:txBody>
      </p:sp>
      <p:sp>
        <p:nvSpPr>
          <p:cNvPr id="7" name="Rectangle 6"/>
          <p:cNvSpPr/>
          <p:nvPr/>
        </p:nvSpPr>
        <p:spPr>
          <a:xfrm>
            <a:off x="3974737" y="2853557"/>
            <a:ext cx="60739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 2 NHÓM TRONG PHẠM VI 5</a:t>
            </a:r>
          </a:p>
        </p:txBody>
      </p:sp>
      <p:sp>
        <p:nvSpPr>
          <p:cNvPr id="8" name="Rectangle 7"/>
          <p:cNvSpPr/>
          <p:nvPr/>
        </p:nvSpPr>
        <p:spPr>
          <a:xfrm>
            <a:off x="4819379" y="4632326"/>
            <a:ext cx="40736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alt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endParaRPr kumimoji="0" lang="en-US" altLang="en-US" sz="2400" b="0" i="0" u="none" strike="noStrike" kern="1200" cap="none" spc="0" normalizeH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37013" y="4024031"/>
            <a:ext cx="3882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MGN ( 4 - 5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3249" y="2084556"/>
            <a:ext cx="4910319" cy="430887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ĐỘNG: LÀM QUEN VỚI TOÁN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859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8"/>
          <a:stretch/>
        </p:blipFill>
        <p:spPr>
          <a:xfrm>
            <a:off x="1" y="0"/>
            <a:ext cx="12214746" cy="6858000"/>
          </a:xfrm>
          <a:prstGeom prst="rect">
            <a:avLst/>
          </a:prstGeom>
        </p:spPr>
      </p:pic>
      <p:sp>
        <p:nvSpPr>
          <p:cNvPr id="6" name="Diamond 5"/>
          <p:cNvSpPr/>
          <p:nvPr/>
        </p:nvSpPr>
        <p:spPr>
          <a:xfrm>
            <a:off x="3589600" y="49025"/>
            <a:ext cx="2871644" cy="2173275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" name="Diamond 6"/>
          <p:cNvSpPr/>
          <p:nvPr/>
        </p:nvSpPr>
        <p:spPr>
          <a:xfrm>
            <a:off x="5269674" y="3178055"/>
            <a:ext cx="4082998" cy="3345575"/>
          </a:xfrm>
          <a:prstGeom prst="diamond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Diamond 8"/>
          <p:cNvSpPr/>
          <p:nvPr/>
        </p:nvSpPr>
        <p:spPr>
          <a:xfrm>
            <a:off x="548832" y="3126219"/>
            <a:ext cx="4348471" cy="3449246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723067" y="2238298"/>
            <a:ext cx="2288122" cy="88792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991668" y="2202044"/>
            <a:ext cx="2231411" cy="976011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>
            <a:stCxn id="9" idx="1"/>
            <a:endCxn id="9" idx="3"/>
          </p:cNvCxnSpPr>
          <p:nvPr/>
        </p:nvCxnSpPr>
        <p:spPr>
          <a:xfrm>
            <a:off x="548832" y="4850842"/>
            <a:ext cx="43484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7" idx="1"/>
            <a:endCxn id="7" idx="3"/>
          </p:cNvCxnSpPr>
          <p:nvPr/>
        </p:nvCxnSpPr>
        <p:spPr>
          <a:xfrm>
            <a:off x="5269674" y="4850843"/>
            <a:ext cx="408299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28498" y="3420094"/>
            <a:ext cx="21699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4-1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40190" y="4828270"/>
            <a:ext cx="3028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1- 4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97289" y="39628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72316" y="3488269"/>
            <a:ext cx="21699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3-2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98440" y="4802306"/>
            <a:ext cx="2169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2-3</a:t>
            </a:r>
          </a:p>
        </p:txBody>
      </p:sp>
    </p:spTree>
    <p:extLst>
      <p:ext uri="{BB962C8B-B14F-4D97-AF65-F5344CB8AC3E}">
        <p14:creationId xmlns:p14="http://schemas.microsoft.com/office/powerpoint/2010/main" val="195585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96359" y="949112"/>
            <a:ext cx="9708850" cy="21181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61698" y="3861209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563486" y="3119605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Hình ảnh quả cam vàng tươi ngon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5" b="100000" l="9804" r="980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6758" y="1301015"/>
            <a:ext cx="2067878" cy="15975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212" y="1297736"/>
            <a:ext cx="2066723" cy="15972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162" y="1301015"/>
            <a:ext cx="2066723" cy="15972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461" y="1357443"/>
            <a:ext cx="2066723" cy="15972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813" y="1331280"/>
            <a:ext cx="2066723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2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0646" y="2157280"/>
            <a:ext cx="8066556" cy="1015663"/>
          </a:xfrm>
          <a:prstGeom prst="rect">
            <a:avLst/>
          </a:prstGeom>
          <a:solidFill>
            <a:srgbClr val="FFFF00"/>
          </a:solidFill>
          <a:ln w="2857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TÁCH THEO YÊU CẦU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0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66" y="0"/>
            <a:ext cx="12250666" cy="68580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926223" y="1249778"/>
            <a:ext cx="1793091" cy="2118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9463" y="1220114"/>
            <a:ext cx="7480198" cy="2118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605452" y="4084742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152554" y="4056150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9822767" y="3366873"/>
            <a:ext cx="0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275666" y="3366873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20" y="1486496"/>
            <a:ext cx="2072820" cy="1597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810" y="1510216"/>
            <a:ext cx="2072820" cy="1597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437" y="1533936"/>
            <a:ext cx="2072820" cy="1597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704" y="1510217"/>
            <a:ext cx="2072820" cy="1597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494" y="1513187"/>
            <a:ext cx="207282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1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66" y="-40230"/>
            <a:ext cx="12250666" cy="6858000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5253348" y="4193926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913524" y="3485462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1057497" y="1589360"/>
            <a:ext cx="9708850" cy="211816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213" y="1881066"/>
            <a:ext cx="2072820" cy="1597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620" y="1849798"/>
            <a:ext cx="2072820" cy="1597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826" y="1868985"/>
            <a:ext cx="2072820" cy="15972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954" y="1782956"/>
            <a:ext cx="2072820" cy="1597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913" y="1782956"/>
            <a:ext cx="207282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7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66" y="-40230"/>
            <a:ext cx="12250666" cy="68580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103230" y="1195591"/>
            <a:ext cx="3496802" cy="2118167"/>
          </a:xfrm>
          <a:prstGeom prst="roundRect">
            <a:avLst/>
          </a:prstGeom>
          <a:solidFill>
            <a:srgbClr val="ED7B7B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170655" y="1168591"/>
            <a:ext cx="5542641" cy="2118167"/>
          </a:xfrm>
          <a:prstGeom prst="roundRect">
            <a:avLst/>
          </a:prstGeom>
          <a:solidFill>
            <a:srgbClr val="ED7B7B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243475" y="4030035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212324" y="4016535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8868969" y="3327258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93611" y="3313758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655" y="1456029"/>
            <a:ext cx="2072820" cy="1597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455" y="1495493"/>
            <a:ext cx="2072820" cy="1597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852" y="1481993"/>
            <a:ext cx="2072820" cy="1597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410" y="1518502"/>
            <a:ext cx="2099681" cy="1597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472" y="1520262"/>
            <a:ext cx="2094559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6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66" y="-40230"/>
            <a:ext cx="12250666" cy="6858000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5253348" y="4193926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913524" y="3485462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1057497" y="1589360"/>
            <a:ext cx="9708850" cy="2118167"/>
          </a:xfrm>
          <a:prstGeom prst="roundRect">
            <a:avLst/>
          </a:prstGeom>
          <a:solidFill>
            <a:srgbClr val="ED7B7B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213" y="1881066"/>
            <a:ext cx="2072820" cy="1597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620" y="1849798"/>
            <a:ext cx="2072820" cy="1597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826" y="1868985"/>
            <a:ext cx="2072820" cy="15972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954" y="1782956"/>
            <a:ext cx="2072820" cy="1597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913" y="1782956"/>
            <a:ext cx="207282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3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3173" y="1396728"/>
            <a:ext cx="3626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TRÒ CHƠI</a:t>
            </a:r>
            <a:endParaRPr lang="en-US" sz="400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2053" y="2104614"/>
            <a:ext cx="7242464" cy="2238785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r>
              <a:rPr lang="vi-VN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  <a:endParaRPr lang="en-US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4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10" y="3380548"/>
            <a:ext cx="2430349" cy="258916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585" y="252030"/>
            <a:ext cx="2265249" cy="2468932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6" y="252030"/>
            <a:ext cx="2430349" cy="2712793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68" y="3429000"/>
            <a:ext cx="2616653" cy="2492258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3" y="332509"/>
            <a:ext cx="3614470" cy="255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9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9533"/>
          </a:xfrm>
          <a:prstGeom prst="rect">
            <a:avLst/>
          </a:prstGeom>
        </p:spPr>
      </p:pic>
      <p:sp>
        <p:nvSpPr>
          <p:cNvPr id="5" name="Diamond 4">
            <a:hlinkClick r:id="rId5" action="ppaction://hlinksldjump"/>
          </p:cNvPr>
          <p:cNvSpPr/>
          <p:nvPr/>
        </p:nvSpPr>
        <p:spPr>
          <a:xfrm>
            <a:off x="3744541" y="-97188"/>
            <a:ext cx="2604304" cy="2476982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" name="Diamond 5"/>
          <p:cNvSpPr/>
          <p:nvPr/>
        </p:nvSpPr>
        <p:spPr>
          <a:xfrm>
            <a:off x="6348845" y="3073144"/>
            <a:ext cx="3117273" cy="2226219"/>
          </a:xfrm>
          <a:prstGeom prst="diamond">
            <a:avLst/>
          </a:prstGeom>
          <a:solidFill>
            <a:srgbClr val="F5BA6B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81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4-</a:t>
            </a:r>
            <a:r>
              <a:rPr kumimoji="0" lang="vi-VN" sz="6000" b="0" i="0" u="none" strike="noStrike" kern="1200" cap="none" spc="0" normalizeH="0" baseline="0" noProof="0" dirty="0">
                <a:ln w="381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5400" b="0" i="0" u="none" strike="noStrike" kern="1200" cap="none" spc="0" normalizeH="0" baseline="0" noProof="0" dirty="0">
              <a:ln w="38100">
                <a:noFill/>
              </a:ln>
              <a:solidFill>
                <a:srgbClr val="00206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Diamond 6"/>
          <p:cNvSpPr/>
          <p:nvPr/>
        </p:nvSpPr>
        <p:spPr>
          <a:xfrm>
            <a:off x="3347415" y="4130373"/>
            <a:ext cx="3446408" cy="2137583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4-</a:t>
            </a:r>
            <a:r>
              <a:rPr kumimoji="0" lang="vi-VN" sz="6000" b="0" i="0" u="none" strike="noStrike" kern="1200" cap="none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6000" b="0" i="0" u="none" strike="noStrike" kern="1200" cap="none" spc="0" normalizeH="0" baseline="0" noProof="0" dirty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Diamond 7">
            <a:hlinkClick r:id="rId6" action="ppaction://hlinksldjump"/>
          </p:cNvPr>
          <p:cNvSpPr/>
          <p:nvPr/>
        </p:nvSpPr>
        <p:spPr>
          <a:xfrm>
            <a:off x="587510" y="3241410"/>
            <a:ext cx="3055786" cy="2230064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4-</a:t>
            </a:r>
            <a:r>
              <a:rPr kumimoji="0" lang="vi-VN" sz="6000" b="0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6600" b="0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>
            <a:stCxn id="5" idx="2"/>
          </p:cNvCxnSpPr>
          <p:nvPr/>
        </p:nvCxnSpPr>
        <p:spPr>
          <a:xfrm flipH="1">
            <a:off x="2115403" y="2379794"/>
            <a:ext cx="2931290" cy="86161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046693" y="2411716"/>
            <a:ext cx="23926" cy="172401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2"/>
            <a:endCxn id="6" idx="0"/>
          </p:cNvCxnSpPr>
          <p:nvPr/>
        </p:nvCxnSpPr>
        <p:spPr>
          <a:xfrm>
            <a:off x="5046693" y="2379794"/>
            <a:ext cx="2860789" cy="69335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eft Arrow 37">
            <a:hlinkClick r:id="rId3" action="ppaction://hlinksldjump"/>
          </p:cNvPr>
          <p:cNvSpPr/>
          <p:nvPr/>
        </p:nvSpPr>
        <p:spPr>
          <a:xfrm>
            <a:off x="9843912" y="6099315"/>
            <a:ext cx="1162756" cy="6321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18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37"/>
            <a:ext cx="12260119" cy="6974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4789" y="5065665"/>
            <a:ext cx="1836477" cy="22037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02552" y="2333676"/>
            <a:ext cx="6099540" cy="1268166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5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6825" y="4824770"/>
            <a:ext cx="1296567" cy="1296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92" b="96462" l="4923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46916">
            <a:off x="9730465" y="730280"/>
            <a:ext cx="1268195" cy="1268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79" b="97447" l="15667" r="81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2868" y="5901944"/>
            <a:ext cx="1220498" cy="956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50" b="94875" l="19625" r="82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83291">
            <a:off x="4403060" y="-232996"/>
            <a:ext cx="1040477" cy="10404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22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122" y="2982084"/>
            <a:ext cx="1098009" cy="1268167"/>
          </a:xfrm>
          <a:prstGeom prst="rect">
            <a:avLst/>
          </a:prstGeom>
        </p:spPr>
      </p:pic>
      <p:sp>
        <p:nvSpPr>
          <p:cNvPr id="14" name="AutoShape 12" descr="Số 5 có ý nghĩa gì? - Ý nghĩa của số 5 - HoaTie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95056" y="2776360"/>
            <a:ext cx="996944" cy="996944"/>
          </a:xfrm>
          <a:prstGeom prst="rect">
            <a:avLst/>
          </a:prstGeom>
        </p:spPr>
      </p:pic>
      <p:pic>
        <p:nvPicPr>
          <p:cNvPr id="2" name="Tập Đếm - Nhạc Thiếu Nhi Bảo Ngọc - Skids Nhạc Thiếu Nhi Vui Nhộn Hay Nhất 201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502.5504" end="93536.541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953366" y="3500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1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54" y="2784554"/>
            <a:ext cx="4937441" cy="4172437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14" y="799404"/>
            <a:ext cx="5827322" cy="39703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047258" y="3293919"/>
            <a:ext cx="834735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77967" y="1295403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784937" y="5288484"/>
            <a:ext cx="833799" cy="872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546376" y="4373674"/>
            <a:ext cx="1055812" cy="9941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488468" y="5379648"/>
            <a:ext cx="833799" cy="872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255307" y="3196246"/>
            <a:ext cx="834735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022" y="76819"/>
            <a:ext cx="536759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số người sống ở phòng còn lại?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143487" y="5985164"/>
            <a:ext cx="834735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64794" y="5985164"/>
            <a:ext cx="834735" cy="872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212315" y="5985164"/>
            <a:ext cx="834735" cy="872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59836" y="5985164"/>
            <a:ext cx="834735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255307" y="3209025"/>
            <a:ext cx="834735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494518" y="5379648"/>
            <a:ext cx="821698" cy="872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Left Arrow 32">
            <a:hlinkClick r:id="rId4" action="ppaction://hlinksldjump"/>
          </p:cNvPr>
          <p:cNvSpPr/>
          <p:nvPr/>
        </p:nvSpPr>
        <p:spPr>
          <a:xfrm>
            <a:off x="11029243" y="167226"/>
            <a:ext cx="1162756" cy="6321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24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sai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sai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5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015471" y="3751033"/>
            <a:ext cx="436728" cy="25915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eft Arrow 47">
            <a:hlinkClick r:id="rId2" action="ppaction://hlinksldjump"/>
          </p:cNvPr>
          <p:cNvSpPr/>
          <p:nvPr/>
        </p:nvSpPr>
        <p:spPr>
          <a:xfrm>
            <a:off x="181373" y="5651868"/>
            <a:ext cx="956380" cy="57682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 rot="1132628">
            <a:off x="503418" y="1039763"/>
            <a:ext cx="3308589" cy="3042256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-92540" y="6281176"/>
            <a:ext cx="12257373" cy="57682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339549" y="1707271"/>
            <a:ext cx="716507" cy="66336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323" y="3140907"/>
            <a:ext cx="451143" cy="315190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685" y="3116963"/>
            <a:ext cx="451143" cy="315190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514" y="1092650"/>
            <a:ext cx="3462828" cy="2975106"/>
          </a:xfrm>
          <a:prstGeom prst="rect">
            <a:avLst/>
          </a:prstGeom>
        </p:spPr>
      </p:pic>
      <p:pic>
        <p:nvPicPr>
          <p:cNvPr id="60" name="Picture 5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933" y="1092650"/>
            <a:ext cx="3462828" cy="297510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858" y="1128661"/>
            <a:ext cx="48772" cy="267027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186" y="1134232"/>
            <a:ext cx="48772" cy="2670279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216168" y="127194"/>
            <a:ext cx="8072745" cy="50630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989314" y="4513659"/>
            <a:ext cx="696883" cy="849597"/>
          </a:xfrm>
          <a:prstGeom prst="roundRect">
            <a:avLst/>
          </a:prstGeom>
          <a:solidFill>
            <a:srgbClr val="5C9E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781134" y="4526909"/>
            <a:ext cx="696883" cy="836347"/>
          </a:xfrm>
          <a:prstGeom prst="roundRect">
            <a:avLst/>
          </a:prstGeom>
          <a:solidFill>
            <a:srgbClr val="5C9E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11710">
            <a:off x="1331492" y="2637185"/>
            <a:ext cx="731583" cy="676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348" y="2110149"/>
            <a:ext cx="731583" cy="676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924" y="1693916"/>
            <a:ext cx="731583" cy="676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6684" y="2637184"/>
            <a:ext cx="731583" cy="676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263" y="1707271"/>
            <a:ext cx="731583" cy="676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8441" y="1747416"/>
            <a:ext cx="731583" cy="676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165" y="2671994"/>
            <a:ext cx="731583" cy="676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0487" y="2650463"/>
            <a:ext cx="731583" cy="67671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9106" y="1409058"/>
            <a:ext cx="731583" cy="67671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4897" y="2180677"/>
            <a:ext cx="731583" cy="67671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1659" y="2962636"/>
            <a:ext cx="731583" cy="676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027" y="1128661"/>
            <a:ext cx="4877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2" grpId="0" animBg="1"/>
      <p:bldP spid="37" grpId="0" animBg="1"/>
      <p:bldP spid="77" grpId="0" animBg="1"/>
      <p:bldP spid="7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031229" y="3419342"/>
            <a:ext cx="436728" cy="313898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eft Arrow 47">
            <a:hlinkClick r:id="rId2" action="ppaction://hlinksldjump"/>
          </p:cNvPr>
          <p:cNvSpPr/>
          <p:nvPr/>
        </p:nvSpPr>
        <p:spPr>
          <a:xfrm>
            <a:off x="321708" y="5655912"/>
            <a:ext cx="956380" cy="57682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 rot="1132628">
            <a:off x="495704" y="935969"/>
            <a:ext cx="3308589" cy="3042256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-65372" y="6163253"/>
            <a:ext cx="12257373" cy="69474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68325" y="1681340"/>
            <a:ext cx="716507" cy="66336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361" y="1700593"/>
            <a:ext cx="725487" cy="6767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2526">
            <a:off x="848567" y="2480986"/>
            <a:ext cx="725487" cy="6767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486" y="2511432"/>
            <a:ext cx="725487" cy="67671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348" y="2243184"/>
            <a:ext cx="725487" cy="676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275" y="3188148"/>
            <a:ext cx="451143" cy="297510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899" y="3188147"/>
            <a:ext cx="451143" cy="297510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518" y="696978"/>
            <a:ext cx="3462828" cy="297510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383" y="928714"/>
            <a:ext cx="3462828" cy="297510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9551" y="758721"/>
            <a:ext cx="48772" cy="267027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6482" y="1472732"/>
            <a:ext cx="731583" cy="67671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116" y="2377308"/>
            <a:ext cx="731583" cy="67671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5467" y="1507816"/>
            <a:ext cx="731583" cy="67671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271" y="2361668"/>
            <a:ext cx="731583" cy="67671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9355" y="1129944"/>
            <a:ext cx="48772" cy="267027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1671" y="1997932"/>
            <a:ext cx="731583" cy="67671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2331" y="1414071"/>
            <a:ext cx="731583" cy="67671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5702" y="2377309"/>
            <a:ext cx="731583" cy="67671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9276" y="1904828"/>
            <a:ext cx="731583" cy="676715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234892" y="120784"/>
            <a:ext cx="8072745" cy="50630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2589102" y="4586542"/>
            <a:ext cx="941991" cy="893989"/>
          </a:xfrm>
          <a:prstGeom prst="roundRect">
            <a:avLst/>
          </a:prstGeom>
          <a:solidFill>
            <a:srgbClr val="5C9E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3742014" y="4600609"/>
            <a:ext cx="941991" cy="882185"/>
          </a:xfrm>
          <a:prstGeom prst="roundRect">
            <a:avLst/>
          </a:prstGeom>
          <a:solidFill>
            <a:srgbClr val="5C9E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6412" y="1258505"/>
            <a:ext cx="46424" cy="254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66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654" y="1962657"/>
            <a:ext cx="2323883" cy="3694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99" y="4037051"/>
            <a:ext cx="1412622" cy="1981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276" y="4497459"/>
            <a:ext cx="1550683" cy="204581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8022" y="2159910"/>
            <a:ext cx="3636819" cy="37822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153918" y="743961"/>
            <a:ext cx="3049247" cy="289581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227757" y="3876222"/>
            <a:ext cx="2599177" cy="260279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727" y="36952"/>
            <a:ext cx="8297833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 mẹ muốn chia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hạt dẻ ra làm hai phần. Sao cho sóc em nhiều hơn sóc 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 giúp sóc mẹ chia số hạt dẻ nhé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730704" y="2282004"/>
            <a:ext cx="1453322" cy="21772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0" idx="2"/>
          </p:cNvCxnSpPr>
          <p:nvPr/>
        </p:nvCxnSpPr>
        <p:spPr>
          <a:xfrm>
            <a:off x="3734841" y="4430086"/>
            <a:ext cx="1492916" cy="7706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353317" y="1014593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>
            <a:endCxn id="15" idx="3"/>
          </p:cNvCxnSpPr>
          <p:nvPr/>
        </p:nvCxnSpPr>
        <p:spPr>
          <a:xfrm flipH="1">
            <a:off x="4917439" y="5732796"/>
            <a:ext cx="4066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794938" y="2185048"/>
            <a:ext cx="308481" cy="63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774" y="2114760"/>
            <a:ext cx="1064086" cy="10824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45" y="2118006"/>
            <a:ext cx="1064086" cy="10824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10" y="4627196"/>
            <a:ext cx="1064086" cy="10824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56" y="2887771"/>
            <a:ext cx="1064086" cy="10824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42" y="2966443"/>
            <a:ext cx="1064086" cy="10824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8" y="2887771"/>
            <a:ext cx="1064086" cy="10824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63" y="4213920"/>
            <a:ext cx="1064086" cy="10824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1" y="4175805"/>
            <a:ext cx="1064086" cy="1082458"/>
          </a:xfrm>
          <a:prstGeom prst="rect">
            <a:avLst/>
          </a:prstGeom>
        </p:spPr>
      </p:pic>
      <p:sp>
        <p:nvSpPr>
          <p:cNvPr id="35" name="Left Arrow 34">
            <a:hlinkClick r:id="rId5" action="ppaction://hlinksldjump"/>
          </p:cNvPr>
          <p:cNvSpPr/>
          <p:nvPr/>
        </p:nvSpPr>
        <p:spPr>
          <a:xfrm>
            <a:off x="18187" y="5924342"/>
            <a:ext cx="1162756" cy="6321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27" y="980411"/>
            <a:ext cx="1064086" cy="108245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062" y="1024308"/>
            <a:ext cx="991870" cy="1008995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3850241" y="1768643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958130" y="5367595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85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  <p:bldP spid="45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44" y="-247497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654" y="1962657"/>
            <a:ext cx="2323883" cy="3694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49" y="3986046"/>
            <a:ext cx="1412622" cy="1981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276" y="4497459"/>
            <a:ext cx="1550683" cy="204581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8022" y="2159910"/>
            <a:ext cx="3636819" cy="37822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154905" y="711845"/>
            <a:ext cx="3049247" cy="289581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227757" y="3876222"/>
            <a:ext cx="2599177" cy="260279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727" y="36952"/>
            <a:ext cx="8297833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 mẹ muốn chia 6 hạt dẻ ra làm hai phần. Sao cho sóc em nhiều hơn sóc 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 giúp sóc mẹ chia số hạt dẻ nhé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717801" y="2240694"/>
            <a:ext cx="1453322" cy="21772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0" idx="2"/>
          </p:cNvCxnSpPr>
          <p:nvPr/>
        </p:nvCxnSpPr>
        <p:spPr>
          <a:xfrm>
            <a:off x="3734841" y="4430086"/>
            <a:ext cx="1492916" cy="7706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353317" y="1014593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>
            <a:endCxn id="15" idx="3"/>
          </p:cNvCxnSpPr>
          <p:nvPr/>
        </p:nvCxnSpPr>
        <p:spPr>
          <a:xfrm flipH="1">
            <a:off x="4917439" y="5732796"/>
            <a:ext cx="4066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794938" y="2185048"/>
            <a:ext cx="308481" cy="63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774" y="2114760"/>
            <a:ext cx="1064086" cy="10824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48" y="4500104"/>
            <a:ext cx="1064086" cy="10824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250" y="4497459"/>
            <a:ext cx="1064086" cy="10824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56" y="2887771"/>
            <a:ext cx="1064086" cy="10824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42" y="2966443"/>
            <a:ext cx="1064086" cy="10824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8" y="2887771"/>
            <a:ext cx="1064086" cy="10824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63" y="4213920"/>
            <a:ext cx="1064086" cy="10824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1" y="4175805"/>
            <a:ext cx="1064086" cy="1082458"/>
          </a:xfrm>
          <a:prstGeom prst="rect">
            <a:avLst/>
          </a:prstGeom>
        </p:spPr>
      </p:pic>
      <p:sp>
        <p:nvSpPr>
          <p:cNvPr id="35" name="Left Arrow 34">
            <a:hlinkClick r:id="rId6" action="ppaction://hlinksldjump"/>
          </p:cNvPr>
          <p:cNvSpPr/>
          <p:nvPr/>
        </p:nvSpPr>
        <p:spPr>
          <a:xfrm>
            <a:off x="18187" y="5924342"/>
            <a:ext cx="1162756" cy="6321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27" y="980411"/>
            <a:ext cx="1064086" cy="108245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062" y="1024308"/>
            <a:ext cx="991870" cy="1008995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3850241" y="1768643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958130" y="5367595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44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  <p:bldP spid="45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171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3" name="Group 12"/>
          <p:cNvGrpSpPr>
            <a:grpSpLocks/>
          </p:cNvGrpSpPr>
          <p:nvPr/>
        </p:nvGrpSpPr>
        <p:grpSpPr bwMode="auto">
          <a:xfrm>
            <a:off x="2122488" y="914400"/>
            <a:ext cx="7870825" cy="5029200"/>
            <a:chOff x="204" y="0"/>
            <a:chExt cx="2457" cy="2031"/>
          </a:xfrm>
        </p:grpSpPr>
        <p:grpSp>
          <p:nvGrpSpPr>
            <p:cNvPr id="7174" name="Group 13"/>
            <p:cNvGrpSpPr>
              <a:grpSpLocks/>
            </p:cNvGrpSpPr>
            <p:nvPr/>
          </p:nvGrpSpPr>
          <p:grpSpPr bwMode="auto">
            <a:xfrm>
              <a:off x="247" y="0"/>
              <a:ext cx="2414" cy="2031"/>
              <a:chOff x="1644" y="2382"/>
              <a:chExt cx="2346" cy="1738"/>
            </a:xfrm>
          </p:grpSpPr>
          <p:pic>
            <p:nvPicPr>
              <p:cNvPr id="7176" name="Picture 14" descr="BIRTHD~3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0" y="2440"/>
                <a:ext cx="2322" cy="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177" name="Group 15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7178" name="AutoShape 16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3600" b="1" smtClean="0">
                      <a:solidFill>
                        <a:srgbClr val="FF0000"/>
                      </a:solidFill>
                      <a:latin typeface="Times New Roman" pitchFamily="18" charset="0"/>
                    </a:rPr>
                    <a:t>Giờ học đến đây là hết.</a:t>
                  </a:r>
                </a:p>
              </p:txBody>
            </p:sp>
            <p:sp>
              <p:nvSpPr>
                <p:cNvPr id="7179" name="Freeform 17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340"/>
                    <a:gd name="T52" fmla="*/ 0 h 492"/>
                    <a:gd name="T53" fmla="*/ 2340 w 2340"/>
                    <a:gd name="T54" fmla="*/ 492 h 4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7175" name="Rectangle 18"/>
            <p:cNvSpPr>
              <a:spLocks noChangeArrowheads="1"/>
            </p:cNvSpPr>
            <p:nvPr/>
          </p:nvSpPr>
          <p:spPr bwMode="auto">
            <a:xfrm>
              <a:off x="204" y="1744"/>
              <a:ext cx="2449" cy="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smtClean="0">
                  <a:solidFill>
                    <a:srgbClr val="FF0000"/>
                  </a:solidFill>
                  <a:latin typeface="Times New Roman" pitchFamily="18" charset="0"/>
                </a:rPr>
                <a:t>Xin chân thành cảm ơn các cô và các con!</a:t>
              </a:r>
              <a:endParaRPr lang="vi-VN" altLang="en-US" sz="2800" smtClean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8528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66F2C431-A02F-4393-BAF6-DEA33789C844}"/>
              </a:ext>
            </a:extLst>
          </p:cNvPr>
          <p:cNvSpPr/>
          <p:nvPr/>
        </p:nvSpPr>
        <p:spPr>
          <a:xfrm>
            <a:off x="4165602" y="818541"/>
            <a:ext cx="7224860" cy="250523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ÔN ĐẾM, NHẬN BIẾT CÁC NHÓM ĐỐI TƯỢNG </a:t>
            </a:r>
          </a:p>
          <a:p>
            <a:pPr lvl="0" algn="ctr">
              <a:defRPr/>
            </a:pPr>
            <a:r>
              <a:rPr lang="en-US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TRONG PHẠM VI 5 </a:t>
            </a:r>
            <a:endParaRPr lang="en-US" sz="32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2639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661352"/>
          </a:xfrm>
          <a:prstGeom prst="rect">
            <a:avLst/>
          </a:prstGeom>
        </p:spPr>
      </p:pic>
      <p:pic>
        <p:nvPicPr>
          <p:cNvPr id="1026" name="Picture 2" descr="Giỏ đựng hoa quả giỏ đựng quà tết giá sỉ, giá bán buôn - Thị Trường Sỉ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100000" l="7500" r="93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43" y="42682"/>
            <a:ext cx="3508612" cy="3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214" y="27546"/>
            <a:ext cx="3511600" cy="350550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199" y="20711"/>
            <a:ext cx="3511600" cy="350550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199" y="2954453"/>
            <a:ext cx="3593927" cy="348353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9964" y="3048671"/>
            <a:ext cx="3468612" cy="3425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9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785" y="1208299"/>
            <a:ext cx="2572025" cy="51539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1200" y="1604767"/>
            <a:ext cx="914479" cy="113395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4409257" y="1571950"/>
            <a:ext cx="914400" cy="113392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3290505" y="920821"/>
            <a:ext cx="914400" cy="11339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4055746" y="895010"/>
            <a:ext cx="914400" cy="1133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6721" y="1577112"/>
            <a:ext cx="914479" cy="113395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6546824" y="1557134"/>
            <a:ext cx="914400" cy="113392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7355162" y="1523477"/>
            <a:ext cx="914400" cy="113392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6154071" y="857877"/>
            <a:ext cx="914400" cy="11339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7006309" y="808418"/>
            <a:ext cx="914400" cy="113392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8707486" y="1614775"/>
            <a:ext cx="914400" cy="113392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9515160" y="1571950"/>
            <a:ext cx="914400" cy="113392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10290876" y="1510233"/>
            <a:ext cx="914400" cy="113392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9102564" y="870159"/>
            <a:ext cx="914400" cy="113392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9944822" y="876604"/>
            <a:ext cx="914400" cy="113392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4204905" y="4542148"/>
            <a:ext cx="914400" cy="113392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4969270" y="4542957"/>
            <a:ext cx="914400" cy="113392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5733635" y="4504553"/>
            <a:ext cx="914400" cy="113392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4629765" y="3801194"/>
            <a:ext cx="914400" cy="113392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5388258" y="3785293"/>
            <a:ext cx="914400" cy="113392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7384700" y="4625956"/>
            <a:ext cx="914400" cy="113392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8167509" y="4625955"/>
            <a:ext cx="914400" cy="113392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8968599" y="4566031"/>
            <a:ext cx="914400" cy="113392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2823109" y="1584596"/>
            <a:ext cx="914400" cy="113392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7797329" y="3949697"/>
            <a:ext cx="914400" cy="113392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10000" r="90000"/>
                    </a14:imgEffect>
                  </a14:imgLayer>
                </a14:imgProps>
              </a:ext>
            </a:extLst>
          </a:blip>
          <a:srcRect l="16214" r="20298"/>
          <a:stretch/>
        </p:blipFill>
        <p:spPr>
          <a:xfrm>
            <a:off x="8599688" y="3892795"/>
            <a:ext cx="914400" cy="1133929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10365055" y="3407670"/>
            <a:ext cx="1173708" cy="12828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9628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3686"/>
            <a:ext cx="12193057" cy="6773561"/>
          </a:xfrm>
          <a:prstGeom prst="rect">
            <a:avLst/>
          </a:prstGeom>
        </p:spPr>
      </p:pic>
      <p:pic>
        <p:nvPicPr>
          <p:cNvPr id="1026" name="Picture 2" descr="Giỏ đựng hoa quả giỏ đựng quà tết giá sỉ, giá bán buôn - Thị Trường Sỉ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100000" l="7500" r="93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3" t="1302" r="9646" b="4967"/>
          <a:stretch/>
        </p:blipFill>
        <p:spPr bwMode="auto">
          <a:xfrm>
            <a:off x="2593076" y="-149142"/>
            <a:ext cx="4452866" cy="491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ounded Rectangle 57"/>
          <p:cNvSpPr/>
          <p:nvPr/>
        </p:nvSpPr>
        <p:spPr>
          <a:xfrm>
            <a:off x="4232655" y="4816877"/>
            <a:ext cx="1173708" cy="10386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9482" r="10430" b="5632"/>
          <a:stretch/>
        </p:blipFill>
        <p:spPr>
          <a:xfrm>
            <a:off x="7109509" y="-194941"/>
            <a:ext cx="4353700" cy="4947737"/>
          </a:xfrm>
          <a:prstGeom prst="rect">
            <a:avLst/>
          </a:prstGeom>
        </p:spPr>
      </p:pic>
      <p:sp>
        <p:nvSpPr>
          <p:cNvPr id="61" name="Rounded Rectangle 60"/>
          <p:cNvSpPr/>
          <p:nvPr/>
        </p:nvSpPr>
        <p:spPr>
          <a:xfrm>
            <a:off x="8756719" y="4817181"/>
            <a:ext cx="1130752" cy="10386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071" y="1131474"/>
            <a:ext cx="2426418" cy="5408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3960" y="2208704"/>
            <a:ext cx="1324763" cy="16888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5706" y="2224953"/>
            <a:ext cx="1324763" cy="16888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3875" y="2208703"/>
            <a:ext cx="1324763" cy="16888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49" y="1102294"/>
            <a:ext cx="1324763" cy="16888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073" y="1093088"/>
            <a:ext cx="1324763" cy="16888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7707" y="2151706"/>
            <a:ext cx="1324763" cy="16888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1966" y="2202758"/>
            <a:ext cx="1324763" cy="16888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4338" y="1102294"/>
            <a:ext cx="1324763" cy="16888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5090" y="1056334"/>
            <a:ext cx="1324763" cy="16888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1F0EFCD-83CC-47B2-848C-BB6C48FBCA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5195" y="2138373"/>
            <a:ext cx="1324763" cy="16888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8813616-2B22-4DD9-A2F1-E1E84990CFAD}"/>
              </a:ext>
            </a:extLst>
          </p:cNvPr>
          <p:cNvSpPr txBox="1"/>
          <p:nvPr/>
        </p:nvSpPr>
        <p:spPr>
          <a:xfrm>
            <a:off x="4434194" y="3662404"/>
            <a:ext cx="1000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E949FA9-7081-44D7-AD2E-7AE98EC7E83A}"/>
              </a:ext>
            </a:extLst>
          </p:cNvPr>
          <p:cNvSpPr txBox="1"/>
          <p:nvPr/>
        </p:nvSpPr>
        <p:spPr>
          <a:xfrm>
            <a:off x="8954046" y="3701984"/>
            <a:ext cx="1000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.VnArial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1436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19688 -0.0032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61" grpId="0" animBg="1"/>
      <p:bldP spid="6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41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44" y="1634839"/>
            <a:ext cx="1180234" cy="16694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21" y="1690255"/>
            <a:ext cx="1180234" cy="16694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356" y="1690255"/>
            <a:ext cx="1180234" cy="16694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43" y="1690255"/>
            <a:ext cx="1180234" cy="16694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72" y="1690255"/>
            <a:ext cx="1180234" cy="166947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9558432" y="2208096"/>
            <a:ext cx="1340427" cy="14374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785359" y="3645507"/>
            <a:ext cx="7102228" cy="3016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99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3349" y="2314936"/>
            <a:ext cx="8009680" cy="1015663"/>
          </a:xfrm>
          <a:prstGeom prst="rect">
            <a:avLst/>
          </a:prstGeom>
          <a:solidFill>
            <a:srgbClr val="FFFF00"/>
          </a:solidFill>
          <a:ln w="2857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TÁCH THEO Ý THÍCH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91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04" y="0"/>
            <a:ext cx="12192000" cy="69826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28047" y="1031267"/>
            <a:ext cx="7092435" cy="2258289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014" y="1275443"/>
            <a:ext cx="1180234" cy="1669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55" y="1275443"/>
            <a:ext cx="1180234" cy="1669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96" y="1325674"/>
            <a:ext cx="1180234" cy="1669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01" y="1183973"/>
            <a:ext cx="1180234" cy="166947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771178" y="1031267"/>
            <a:ext cx="2058806" cy="2258288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501" y="1275443"/>
            <a:ext cx="1180234" cy="166947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509476" y="3978832"/>
            <a:ext cx="1340427" cy="143741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140405" y="3978831"/>
            <a:ext cx="1340427" cy="143741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.VnArial" panose="020B7200000000000000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9800581" y="3289555"/>
            <a:ext cx="20077" cy="689277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159612" y="3289555"/>
            <a:ext cx="20077" cy="689277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74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1" y="-35187"/>
            <a:ext cx="12192000" cy="698269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5699" y="812009"/>
            <a:ext cx="5585879" cy="2258289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08" y="947295"/>
            <a:ext cx="1180234" cy="1669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31" y="981726"/>
            <a:ext cx="1180234" cy="1669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25" y="947295"/>
            <a:ext cx="1180234" cy="166947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579008" y="812010"/>
            <a:ext cx="3356941" cy="2258288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98238" y="3678861"/>
            <a:ext cx="1340427" cy="1437411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058" y="981726"/>
            <a:ext cx="1180234" cy="166947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563390" y="3629683"/>
            <a:ext cx="1340427" cy="1437411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469293" y="3094887"/>
            <a:ext cx="20077" cy="559385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67" y="947295"/>
            <a:ext cx="1180234" cy="1669474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9233604" y="3070298"/>
            <a:ext cx="20077" cy="559385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46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473565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2288</TotalTime>
  <Words>250</Words>
  <Application>Microsoft Office PowerPoint</Application>
  <PresentationFormat>Custom</PresentationFormat>
  <Paragraphs>71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1_Office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Win7U</cp:lastModifiedBy>
  <cp:revision>194</cp:revision>
  <dcterms:created xsi:type="dcterms:W3CDTF">2018-10-22T14:49:03Z</dcterms:created>
  <dcterms:modified xsi:type="dcterms:W3CDTF">2023-02-14T15:18:52Z</dcterms:modified>
</cp:coreProperties>
</file>