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832656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khéo</a:t>
            </a:r>
            <a:endParaRPr lang="en-US" sz="3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474619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endParaRPr lang="en-US" sz="3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4474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02 NHAC BAI TAP PTC. wm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60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2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1" y="4010027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5310" y="5183189"/>
            <a:ext cx="618932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endParaRPr lang="en-US" sz="4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" y="60017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8768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7435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75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381000"/>
            <a:ext cx="554355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110</Words>
  <Application>Microsoft Office PowerPoint</Application>
  <PresentationFormat>On-screen Show (4:3)</PresentationFormat>
  <Paragraphs>25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MinhThangPC.VN</cp:lastModifiedBy>
  <cp:revision>120</cp:revision>
  <dcterms:created xsi:type="dcterms:W3CDTF">2016-10-23T17:21:39Z</dcterms:created>
  <dcterms:modified xsi:type="dcterms:W3CDTF">2023-01-09T06:34:02Z</dcterms:modified>
</cp:coreProperties>
</file>