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7"/>
  </p:notesMasterIdLst>
  <p:sldIdLst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0C497-A63E-4F69-A629-24F8A7280081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9E221-A0AC-4036-BEE1-3D08BDF62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68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539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550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112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571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463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121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714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346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160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228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96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977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68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232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3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476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331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563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599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49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47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061012" y="377633"/>
            <a:ext cx="6045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 BIÊN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4203700" y="2766754"/>
            <a:ext cx="6000069" cy="1324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endParaRPr lang="en-US" sz="2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é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C1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Lứa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3-4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62643" y="5407265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 HỌC 2022 - 2023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2558914" y="3429000"/>
            <a:ext cx="0" cy="326492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 rot="283807">
            <a:off x="2434448" y="1791869"/>
            <a:ext cx="8796997" cy="568638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Lĩnh vực phát triển thẩm mỹ </a:t>
            </a:r>
            <a:endParaRPr kumimoji="0" lang="en-US" sz="5400" b="1" i="0" u="none" strike="noStrike" kern="1200" cap="none" spc="0" normalizeH="0" baseline="0" noProof="0">
              <a:ln w="1905"/>
              <a:gradFill>
                <a:gsLst>
                  <a:gs pos="0">
                    <a:srgbClr val="70AD47">
                      <a:shade val="20000"/>
                      <a:satMod val="200000"/>
                    </a:srgbClr>
                  </a:gs>
                  <a:gs pos="78000">
                    <a:srgbClr val="70AD47">
                      <a:tint val="90000"/>
                      <a:shade val="89000"/>
                      <a:satMod val="220000"/>
                    </a:srgbClr>
                  </a:gs>
                  <a:gs pos="100000">
                    <a:srgbClr val="70AD47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550"/>
            <a:ext cx="1379644" cy="144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3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77446" y="2568102"/>
            <a:ext cx="3492230" cy="90467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Bài hát: Chú ếch con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3" name="DanGaConBeatInstrumental-V.A-359642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6697" y="41300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9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4949" y="1382233"/>
            <a:ext cx="6124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</a:rPr>
              <a:t>NHẠC Ý TƯỞNG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86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556276" y="1476897"/>
            <a:ext cx="705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TRẺ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THỰC HIỆN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72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55</Words>
  <Application>Microsoft Office PowerPoint</Application>
  <PresentationFormat>Widescreen</PresentationFormat>
  <Paragraphs>11</Paragraphs>
  <Slides>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Phong5T1</dc:creator>
  <cp:lastModifiedBy>MinhThangPC.VN</cp:lastModifiedBy>
  <cp:revision>20</cp:revision>
  <dcterms:created xsi:type="dcterms:W3CDTF">2020-06-08T02:14:21Z</dcterms:created>
  <dcterms:modified xsi:type="dcterms:W3CDTF">2022-12-19T16:42:57Z</dcterms:modified>
</cp:coreProperties>
</file>