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79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5A92-02D4-4105-AC9A-4ADE3DB8B803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66D6-1EF7-4881-9945-7E0870DDE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9D97-859A-4C08-90DC-AE8101F82464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CAB4-1B35-4AD5-9C34-318F47F3A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CAB4-1B35-4AD5-9C34-318F47F3A6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9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FE-AF2A-4F94-9802-A1B2A700C8B0}" type="datetimeFigureOut">
              <a:rPr lang="vi-VN" smtClean="0"/>
              <a:pPr/>
              <a:t>19/12/2022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967" y="3108885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</a:rPr>
              <a:t>ĐỀ TÀI: BÉ TÌM HIỂU CON CÁ VÀNG</a:t>
            </a:r>
          </a:p>
        </p:txBody>
      </p:sp>
      <p:pic>
        <p:nvPicPr>
          <p:cNvPr id="11" name="Picture 6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64" y="4724400"/>
            <a:ext cx="2254250" cy="2133600"/>
          </a:xfrm>
          <a:prstGeom prst="rect">
            <a:avLst/>
          </a:prstGeom>
          <a:noFill/>
        </p:spPr>
      </p:pic>
      <p:pic>
        <p:nvPicPr>
          <p:cNvPr id="17412" name="Picture 4" descr="http://www.nufsoft.com/images/butterfly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29269">
            <a:off x="1742096" y="3560583"/>
            <a:ext cx="3024437" cy="1899187"/>
          </a:xfrm>
          <a:prstGeom prst="rect">
            <a:avLst/>
          </a:prstGeom>
          <a:noFill/>
        </p:spPr>
      </p:pic>
      <p:sp>
        <p:nvSpPr>
          <p:cNvPr id="12" name="TextBox 11">
            <a:extLst/>
          </p:cNvPr>
          <p:cNvSpPr txBox="1"/>
          <p:nvPr/>
        </p:nvSpPr>
        <p:spPr>
          <a:xfrm>
            <a:off x="255327" y="2325089"/>
            <a:ext cx="115649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HOẠT ĐỘNG 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KPKH</a:t>
            </a:r>
            <a:endParaRPr kumimoji="0" lang="en-US" sz="32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19736" y="4498975"/>
            <a:ext cx="117236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GIÁO VIÊN: 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NGUYỄN 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THÙY DƯƠNG</a:t>
            </a:r>
            <a:endParaRPr lang="en-US" alt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LỨA TUỔI: 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 – 4 TUỔI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THỜI GIAN: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20 - 25 PHÚT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altLang="en-US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05" y="978677"/>
            <a:ext cx="1262789" cy="1324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9788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1000108"/>
            <a:ext cx="4929222" cy="171451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2857496"/>
            <a:ext cx="4500562" cy="4000504"/>
          </a:xfrm>
          <a:prstGeom prst="rect">
            <a:avLst/>
          </a:prstGeom>
          <a:noFill/>
        </p:spPr>
      </p:pic>
      <p:pic>
        <p:nvPicPr>
          <p:cNvPr id="6148" name="Picture 4" descr="http://phunutoday.vn/dataimages/201210/original/images778058_tre_em_nhat_rac_ho_guom_phunutod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30" y="2857496"/>
            <a:ext cx="4643470" cy="4000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bocau.net/2012-10/23/276858-ptddld/day_ca_heo_su_dung_vu_khi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"/>
            <a:ext cx="4381500" cy="2857495"/>
          </a:xfrm>
          <a:prstGeom prst="rect">
            <a:avLst/>
          </a:prstGeom>
          <a:noFill/>
        </p:spPr>
      </p:pic>
      <p:pic>
        <p:nvPicPr>
          <p:cNvPr id="28676" name="Picture 4" descr="http://eva-img.24hstatic.com/upload/1-2015/images/2015-02-11/1423623453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0"/>
            <a:ext cx="4762500" cy="2857496"/>
          </a:xfrm>
          <a:prstGeom prst="rect">
            <a:avLst/>
          </a:prstGeom>
          <a:noFill/>
        </p:spPr>
      </p:pic>
      <p:pic>
        <p:nvPicPr>
          <p:cNvPr id="28678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86190"/>
            <a:ext cx="4357686" cy="3071810"/>
          </a:xfrm>
          <a:prstGeom prst="rect">
            <a:avLst/>
          </a:prstGeom>
          <a:noFill/>
        </p:spPr>
      </p:pic>
      <p:pic>
        <p:nvPicPr>
          <p:cNvPr id="28680" name="Picture 8" descr="http://m.f29.img.vnecdn.net/2014/01/09/ca-map-6653-13892326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1686" y="3786190"/>
            <a:ext cx="4786314" cy="30718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52728" y="2857499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12" y="142856"/>
            <a:ext cx="6215106" cy="107156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95736" y="1214422"/>
            <a:ext cx="635798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cô.Cá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nhau.Trẻ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media.tinmoitruong.vn/public/media/media/picture/11/10(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210" y="3823193"/>
            <a:ext cx="2935989" cy="2594571"/>
          </a:xfrm>
          <a:prstGeom prst="rect">
            <a:avLst/>
          </a:prstGeom>
          <a:noFill/>
        </p:spPr>
      </p:pic>
      <p:pic>
        <p:nvPicPr>
          <p:cNvPr id="9" name="Picture 6" descr="http://media.tinmoi.vn/2012/05/01/21_8_1335876074_57_010512_the-gioi_ca-heo-dan-viet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3632" y="516640"/>
            <a:ext cx="2905344" cy="2759472"/>
          </a:xfrm>
          <a:prstGeom prst="rect">
            <a:avLst/>
          </a:prstGeom>
          <a:noFill/>
        </p:spPr>
      </p:pic>
      <p:pic>
        <p:nvPicPr>
          <p:cNvPr id="10" name="Picture 2" descr="http://www.vietaz.com.vn/Upload/503/VN/Products/503_4740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9185" y="515912"/>
            <a:ext cx="2870119" cy="2730143"/>
          </a:xfrm>
          <a:prstGeom prst="rect">
            <a:avLst/>
          </a:prstGeom>
          <a:noFill/>
        </p:spPr>
      </p:pic>
      <p:pic>
        <p:nvPicPr>
          <p:cNvPr id="16" name="Picture 10" descr="http://thvl.vn/data/upload_file/Image/HaiDang/ve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3279" y="3787919"/>
            <a:ext cx="2692050" cy="2629845"/>
          </a:xfrm>
          <a:prstGeom prst="rect">
            <a:avLst/>
          </a:prstGeom>
          <a:noFill/>
        </p:spPr>
      </p:pic>
      <p:pic>
        <p:nvPicPr>
          <p:cNvPr id="21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18242" y="3840730"/>
            <a:ext cx="2965665" cy="2564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8" y="-11507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544" y="2996952"/>
            <a:ext cx="8229600" cy="264320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972" y="16288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351584" y="476672"/>
            <a:ext cx="8001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480" y="1628800"/>
            <a:ext cx="964907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Kiến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.: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Trẻ gọi đúng tên con cá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nêu được một số đặc điểm của con cá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Biết được môi trường sống, ích lợi của chúng. </a:t>
            </a:r>
          </a:p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Kỹ năng: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quan sát và trả lời câu hỏi của cô chính xác. Phát triển ngôn ngữ cho trẻ.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phối hợp với bạn ghép được hình con cá</a:t>
            </a:r>
          </a:p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Thái độ: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hứng thú học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yêu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4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" y="-6984"/>
            <a:ext cx="12182508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514350" indent="-51435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hát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: Cá vàng bơi</a:t>
            </a:r>
            <a:endParaRPr lang="vi-VN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3454" y="3500438"/>
            <a:ext cx="1785950" cy="2295532"/>
          </a:xfrm>
          <a:prstGeom prst="rect">
            <a:avLst/>
          </a:prstGeom>
          <a:noFill/>
        </p:spPr>
      </p:pic>
      <p:pic>
        <p:nvPicPr>
          <p:cNvPr id="6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76" y="3429000"/>
            <a:ext cx="1938342" cy="2366970"/>
          </a:xfrm>
          <a:prstGeom prst="rect">
            <a:avLst/>
          </a:prstGeom>
          <a:noFill/>
        </p:spPr>
      </p:pic>
      <p:pic>
        <p:nvPicPr>
          <p:cNvPr id="9" name="Picture 9" descr="xsgs_11040_41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34563">
            <a:off x="9653060" y="984622"/>
            <a:ext cx="1104900" cy="2209800"/>
          </a:xfrm>
          <a:prstGeom prst="rect">
            <a:avLst/>
          </a:prstGeom>
          <a:noFill/>
        </p:spPr>
      </p:pic>
      <p:pic>
        <p:nvPicPr>
          <p:cNvPr id="10" name="Picture 9" descr="xsgs_11040_41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79312">
            <a:off x="1741843" y="876573"/>
            <a:ext cx="1104900" cy="2209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72" y="4"/>
            <a:ext cx="8072494" cy="571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6" y="1340768"/>
            <a:ext cx="8506445" cy="44453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166" y="714359"/>
            <a:ext cx="6215106" cy="5411807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3"/>
            <a:ext cx="9144000" cy="676253"/>
            <a:chOff x="685800" y="0"/>
            <a:chExt cx="8267700" cy="390525"/>
          </a:xfrm>
        </p:grpSpPr>
        <p:pic>
          <p:nvPicPr>
            <p:cNvPr id="5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1809720" y="6215082"/>
            <a:ext cx="8858280" cy="642918"/>
            <a:chOff x="685800" y="0"/>
            <a:chExt cx="8267700" cy="390525"/>
          </a:xfrm>
        </p:grpSpPr>
        <p:pic>
          <p:nvPicPr>
            <p:cNvPr id="34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 rot="5400000">
            <a:off x="-1709742" y="3233738"/>
            <a:ext cx="6858003" cy="390525"/>
            <a:chOff x="685800" y="0"/>
            <a:chExt cx="8267700" cy="390525"/>
          </a:xfrm>
        </p:grpSpPr>
        <p:pic>
          <p:nvPicPr>
            <p:cNvPr id="63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 rot="5400000">
            <a:off x="7096132" y="3071834"/>
            <a:ext cx="6500858" cy="357190"/>
            <a:chOff x="685800" y="0"/>
            <a:chExt cx="8267700" cy="390525"/>
          </a:xfrm>
        </p:grpSpPr>
        <p:pic>
          <p:nvPicPr>
            <p:cNvPr id="92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fish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16497" y="92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9596462" y="1500174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9667900" y="785797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16" y="5643581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3167042" y="857235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10025090" y="37147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9239272" y="3857628"/>
            <a:ext cx="285752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8096264" y="4500570"/>
            <a:ext cx="500066" cy="1071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167306" y="642918"/>
            <a:ext cx="500066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7881950" y="1928802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667108" y="1428736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3653" y="4714884"/>
            <a:ext cx="6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0336" y="4786322"/>
            <a:ext cx="8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6" y="110726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840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98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00504"/>
            <a:ext cx="2928926" cy="2857496"/>
          </a:xfrm>
          <a:prstGeom prst="rect">
            <a:avLst/>
          </a:prstGeom>
          <a:noFill/>
        </p:spPr>
      </p:pic>
      <p:pic>
        <p:nvPicPr>
          <p:cNvPr id="1032" name="Picture 8" descr=" photo IMG_37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26" y="4000504"/>
            <a:ext cx="3143272" cy="2857496"/>
          </a:xfrm>
          <a:prstGeom prst="rect">
            <a:avLst/>
          </a:prstGeom>
          <a:noFill/>
        </p:spPr>
      </p:pic>
      <p:pic>
        <p:nvPicPr>
          <p:cNvPr id="1034" name="Picture 10" descr="http://nhatot.net/wp-content/uploads/2013/07/cava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984" y="714356"/>
            <a:ext cx="4714908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38546" y="142856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785798"/>
            <a:ext cx="7772400" cy="1714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Vận động: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Các con cùng làm chú cá vàng bơi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"/>
            <a:ext cx="4643438" cy="3107531"/>
          </a:xfrm>
          <a:prstGeom prst="rect">
            <a:avLst/>
          </a:prstGeom>
          <a:noFill/>
        </p:spPr>
      </p:pic>
      <p:pic>
        <p:nvPicPr>
          <p:cNvPr id="26628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00504"/>
            <a:ext cx="4572000" cy="2857496"/>
          </a:xfrm>
          <a:prstGeom prst="rect">
            <a:avLst/>
          </a:prstGeom>
          <a:noFill/>
        </p:spPr>
      </p:pic>
      <p:pic>
        <p:nvPicPr>
          <p:cNvPr id="26630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00504"/>
            <a:ext cx="4572000" cy="2857496"/>
          </a:xfrm>
          <a:prstGeom prst="rect">
            <a:avLst/>
          </a:prstGeom>
          <a:noFill/>
        </p:spPr>
      </p:pic>
      <p:sp>
        <p:nvSpPr>
          <p:cNvPr id="26632" name="AutoShape 8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0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7438" y="1"/>
            <a:ext cx="4500562" cy="31432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2860" y="3244334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4|1.4|1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0.8|0.7|0.6|0.6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772</TotalTime>
  <Words>329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môi trường nước nơi cá và các vật sống dười nước luôn sạch các con cần làm gì?</vt:lpstr>
      <vt:lpstr>PowerPoint Presentation</vt:lpstr>
      <vt:lpstr>Hoạt động 3: Mời bạn cùng tham gia trò chơi với chúng tôi</vt:lpstr>
      <vt:lpstr>PowerPoint Presentation</vt:lpstr>
      <vt:lpstr>Chúc các cô vui vẻ, chúc các bé mạnh khỏe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HOÀNG MAI TRƯỜNG MẦM NON ĐẠI KIM</dc:title>
  <dc:creator>Duong-Tuyet</dc:creator>
  <cp:lastModifiedBy>MinhThangPC.VN</cp:lastModifiedBy>
  <cp:revision>95</cp:revision>
  <dcterms:created xsi:type="dcterms:W3CDTF">2015-07-15T14:28:04Z</dcterms:created>
  <dcterms:modified xsi:type="dcterms:W3CDTF">2022-12-19T16:08:46Z</dcterms:modified>
</cp:coreProperties>
</file>