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3DD49B0-FCC5-49A0-B51C-635EB54A8D78}">
          <p14:sldIdLst>
            <p14:sldId id="256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file:///C:\Users\Dell\Downloads\1451575347991246246.mp4" TargetMode="External"/><Relationship Id="rId1" Type="http://schemas.openxmlformats.org/officeDocument/2006/relationships/video" Target="file:///C:\Users\Dell\Downloads\1451575347991246246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mam-non-dep_0341524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97305" y="369570"/>
            <a:ext cx="10225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PHÒNG GIÁO DỤC &amp; ĐÀO TẠO QUẬN LONG BIÊN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12085" y="986790"/>
            <a:ext cx="6372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MẦM NON GIANG BIÊN</a:t>
            </a:r>
            <a:endParaRPr 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760220" y="2391410"/>
            <a:ext cx="827722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LĨNH VỰC PHÁT TRIỂN THẨM MĨ</a:t>
            </a:r>
            <a:endParaRPr lang="en-US" sz="32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Dạy hát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Nghe hát: Bàn tay cô giáo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b="1" dirty="0">
              <a:solidFill>
                <a:schemeClr val="accent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Nguyễn Thị Hoà</a:t>
            </a:r>
            <a:endParaRPr lang="en-US" sz="2800" b="1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 descr="LOGO_TRƯỜ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335" y="1447165"/>
            <a:ext cx="988695" cy="988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15380" y="0"/>
            <a:ext cx="5976620" cy="3170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1538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216015" y="3170555"/>
            <a:ext cx="5975985" cy="3688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ontent Placeholder 103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135440906873304565 (audio-extractor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1765" y="28638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82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51575347991246246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Presentation</Application>
  <PresentationFormat>Widescreen</PresentationFormat>
  <Paragraphs>10</Paragraphs>
  <Slides>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Minhthangpc.VN</cp:lastModifiedBy>
  <cp:revision>8</cp:revision>
  <dcterms:created xsi:type="dcterms:W3CDTF">2022-09-09T15:12:00Z</dcterms:created>
  <dcterms:modified xsi:type="dcterms:W3CDTF">2023-11-14T02:12:06Z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08A8DB2A77EC4634AA42200F4A125032</vt:lpwstr>
  </property>
  <property fmtid="{D5CDD505-2E9C-101B-9397-08002B2CF9AE}" pid="3" name="KSOProductBuildVer">
    <vt:lpwstr>1033-12.2.0.13306</vt:lpwstr>
  </property>
</Properties>
</file>