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1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614" autoAdjust="0"/>
  </p:normalViewPr>
  <p:slideViewPr>
    <p:cSldViewPr>
      <p:cViewPr varScale="1">
        <p:scale>
          <a:sx n="64" d="100"/>
          <a:sy n="64" d="100"/>
        </p:scale>
        <p:origin x="156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&amp; sửa kiểu tiêu đề</a:t>
            </a:r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18/03/2023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uy Loc\Desktop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28596" y="646654"/>
            <a:ext cx="8358246" cy="5925618"/>
          </a:xfrm>
          <a:prstGeom prst="rect">
            <a:avLst/>
          </a:prstGeom>
          <a:noFill/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550842" y="260649"/>
            <a:ext cx="8125614" cy="144016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/>
              </a:rPr>
              <a:t>Giáo Án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50842" y="3140387"/>
            <a:ext cx="84249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LĨNH VỰC PHÁT TRIỂN NHẬN THỨC</a:t>
            </a: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tài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Đối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tượng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3- 4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tuổi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Giáo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Nguyễn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Thị</a:t>
            </a:r>
            <a:r>
              <a:rPr lang="en-US" sz="28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Mai Anh</a:t>
            </a:r>
            <a:endParaRPr lang="en-US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.VnTifani Heavy" pitchFamily="34" charset="0"/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1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663" y="0"/>
            <a:ext cx="8752337" cy="628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nhọn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góc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giỏi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2400" dirty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trục</a:t>
            </a:r>
            <a:r>
              <a:rPr lang="en-US" sz="2400" dirty="0"/>
              <a:t> </a:t>
            </a:r>
            <a:r>
              <a:rPr lang="en-US" sz="2400" dirty="0" err="1"/>
              <a:t>béo</a:t>
            </a:r>
            <a:r>
              <a:rPr lang="en-US" sz="2400" dirty="0"/>
              <a:t> </a:t>
            </a:r>
            <a:r>
              <a:rPr lang="en-US" sz="2400" dirty="0" err="1"/>
              <a:t>tròn</a:t>
            </a:r>
            <a:br>
              <a:rPr lang="en-US" sz="2400" dirty="0"/>
            </a:br>
            <a:r>
              <a:rPr lang="en-US" sz="2400" dirty="0"/>
              <a:t>Chỉ  </a:t>
            </a:r>
            <a:r>
              <a:rPr lang="en-US" sz="2400" dirty="0" err="1"/>
              <a:t>lăn</a:t>
            </a:r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/>
              <a:t> </a:t>
            </a:r>
            <a:r>
              <a:rPr lang="en-US" sz="2400" dirty="0" err="1"/>
              <a:t>đứng</a:t>
            </a:r>
            <a:br>
              <a:rPr lang="en-US" sz="2400" dirty="0"/>
            </a:b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cạnh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góc</a:t>
            </a:r>
            <a:br>
              <a:rPr lang="en-US" sz="2400" dirty="0"/>
            </a:br>
            <a:r>
              <a:rPr lang="en-US" sz="2400" dirty="0" err="1"/>
              <a:t>Đô</a:t>
            </a:r>
            <a:r>
              <a:rPr lang="en-US" sz="2400" dirty="0"/>
              <a:t>́ </a:t>
            </a:r>
            <a:r>
              <a:rPr lang="en-US" sz="2400" dirty="0" err="1"/>
              <a:t>biết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gi</a:t>
            </a:r>
            <a:r>
              <a:rPr lang="en-US" sz="2400" dirty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Hoạt</a:t>
            </a:r>
            <a:r>
              <a:rPr lang="en-US" sz="2400" dirty="0"/>
              <a:t> </a:t>
            </a:r>
            <a:r>
              <a:rPr lang="en-US" sz="2400" dirty="0" err="1"/>
              <a:t>động</a:t>
            </a:r>
            <a:r>
              <a:rPr lang="en-US" sz="2400" dirty="0"/>
              <a:t> 2: </a:t>
            </a:r>
            <a:r>
              <a:rPr lang="en-US" sz="2400" dirty="0" err="1"/>
              <a:t>Chắp</a:t>
            </a:r>
            <a:r>
              <a:rPr lang="en-US" sz="2400" dirty="0"/>
              <a:t> </a:t>
            </a:r>
            <a:r>
              <a:rPr lang="en-US" sz="2400" dirty="0" err="1"/>
              <a:t>ghép</a:t>
            </a:r>
            <a:r>
              <a:rPr lang="en-US" sz="2400" dirty="0"/>
              <a:t> 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để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mới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Chắp</a:t>
            </a:r>
            <a:r>
              <a:rPr lang="en-US" sz="2400" dirty="0"/>
              <a:t> </a:t>
            </a:r>
            <a:r>
              <a:rPr lang="en-US" sz="2400" dirty="0" err="1"/>
              <a:t>ghép</a:t>
            </a:r>
            <a:r>
              <a:rPr lang="en-US" sz="2400" dirty="0"/>
              <a:t> </a:t>
            </a:r>
            <a:r>
              <a:rPr lang="en-US" sz="2400" dirty="0" err="1"/>
              <a:t>hai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vuông</a:t>
            </a:r>
            <a:r>
              <a:rPr lang="en-US" sz="2400" dirty="0"/>
              <a:t> </a:t>
            </a:r>
            <a:r>
              <a:rPr lang="en-US" sz="2400" dirty="0" err="1"/>
              <a:t>thành</a:t>
            </a:r>
            <a:r>
              <a:rPr lang="en-US" sz="2400" dirty="0"/>
              <a:t> </a:t>
            </a:r>
            <a:r>
              <a:rPr lang="en-US" sz="2400" dirty="0" err="1"/>
              <a:t>hình</a:t>
            </a:r>
            <a:r>
              <a:rPr lang="en-US" sz="2400" dirty="0"/>
              <a:t> </a:t>
            </a:r>
            <a:r>
              <a:rPr lang="en-US" sz="2400" dirty="0" err="1"/>
              <a:t>chư</a:t>
            </a:r>
            <a:r>
              <a:rPr lang="en-US" sz="2400" dirty="0"/>
              <a:t>̃ </a:t>
            </a:r>
            <a:r>
              <a:rPr lang="en-US" sz="2400" dirty="0" err="1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221</Words>
  <Application>Microsoft Office PowerPoint</Application>
  <PresentationFormat>On-screen Show (4:3)</PresentationFormat>
  <Paragraphs>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.VnTifani Heavy</vt:lpstr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PowerPoint Presentation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Administrator</cp:lastModifiedBy>
  <cp:revision>69</cp:revision>
  <dcterms:created xsi:type="dcterms:W3CDTF">2015-10-27T05:14:19Z</dcterms:created>
  <dcterms:modified xsi:type="dcterms:W3CDTF">2023-03-18T10:10:35Z</dcterms:modified>
</cp:coreProperties>
</file>