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265" r:id="rId4"/>
    <p:sldId id="257" r:id="rId5"/>
    <p:sldId id="258" r:id="rId6"/>
    <p:sldId id="259" r:id="rId7"/>
    <p:sldId id="260" r:id="rId8"/>
    <p:sldId id="261" r:id="rId9"/>
    <p:sldId id="274" r:id="rId10"/>
    <p:sldId id="275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306" y="186"/>
      </p:cViewPr>
      <p:guideLst>
        <p:guide orient="horz" pos="213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F62A5-8F4E-4ABD-87C2-23842E83F328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DC3B6-D65F-442B-95CF-2156A1433F4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DC3B6-D65F-442B-95CF-2156A1433F49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38623-F018-45A2-B0BE-60F76AD6D85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371C5-9964-4C33-A9F8-A839467AEE1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wmf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1PTHDP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981200" y="609600"/>
            <a:ext cx="6096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 smtClean="0">
              <a:solidFill>
                <a:srgbClr val="0000CC"/>
              </a:solidFill>
            </a:endParaRPr>
          </a:p>
          <a:p>
            <a:pPr algn="ctr"/>
            <a:endParaRPr lang="en-US" b="1" dirty="0">
              <a:solidFill>
                <a:srgbClr val="0000CC"/>
              </a:solidFill>
            </a:endParaRPr>
          </a:p>
          <a:p>
            <a:pPr algn="ctr"/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 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 B IÊN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10714" y="3124200"/>
            <a:ext cx="4572000" cy="1568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 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 NHẬN THỨC</a:t>
            </a:r>
            <a:endParaRPr lang="vi-VN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chiều cao hai đối tượng </a:t>
            </a:r>
            <a:endParaRPr lang="en-US" b="1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tuổi: Trẻ 3- 4tuổi </a:t>
            </a:r>
            <a:endParaRPr lang="en-US" b="1" i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599" y="1905000"/>
            <a:ext cx="936581" cy="97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95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00200" y="1524000"/>
            <a:ext cx="6019800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TC: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4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44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454820" y="74711"/>
            <a:ext cx="234360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vi-VN" sz="1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vi-V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35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66800" y="762000"/>
            <a:ext cx="7467600" cy="3969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Kiến thức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 - 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 nhận biết được đồ vật </a:t>
            </a:r>
            <a:r>
              <a:rPr lang="en-US" alt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 - Củng cố màu sắc, số lượng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 2. Kỹ năng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 - Chọn theo yêu cầu của 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 vật </a:t>
            </a:r>
            <a:r>
              <a:rPr lang="en-US" alt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 -  Nói được các từ </a:t>
            </a:r>
            <a:r>
              <a:rPr lang="en-US" alt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hơn - </a:t>
            </a:r>
            <a:r>
              <a:rPr lang="en-US" alt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hơn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r>
              <a:rPr lang="vi-VN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Thái độ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 - 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GD: Hợp tác, đoàn kết với bạn khi chơi.</a:t>
            </a:r>
            <a:endParaRPr lang="vi-VN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icture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Firewrk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762000"/>
            <a:ext cx="144780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Firewrk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7817"/>
            <a:ext cx="144780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Firewrk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08768"/>
            <a:ext cx="1447800" cy="121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5800" y="1367631"/>
            <a:ext cx="7913595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00FF"/>
                </a:solidFill>
              </a:rPr>
              <a:t>ỔN ĐỊNH TỔ CHỨC</a:t>
            </a:r>
            <a:endParaRPr lang="en-US" sz="36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 trò chơi : Gieo hạt</a:t>
            </a:r>
            <a:endParaRPr lang="en-US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repeatCount="indefinite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repeatCount="indefinite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repeatCount="indefinite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66700" y="1219200"/>
            <a:ext cx="8610600" cy="2368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PHÁP, HÌNH THỨC TỔ CHỨC</a:t>
            </a:r>
            <a:endParaRPr lang="en-US" sz="28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4000" b="1" i="1" dirty="0">
              <a:solidFill>
                <a:srgbClr val="0000FF"/>
              </a:solidFill>
            </a:endParaRPr>
          </a:p>
          <a:p>
            <a:pPr algn="ctr"/>
            <a:r>
              <a:rPr lang="en-US" sz="4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sự bằng nhau về chiều cao của hai đối tượng</a:t>
            </a:r>
            <a:endParaRPr 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685800" y="1238210"/>
            <a:ext cx="8229600" cy="1445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chiều cao 2 đối tượng </a:t>
            </a:r>
            <a:endParaRPr lang="en-US" sz="4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H="1" flipV="1">
            <a:off x="1447800" y="6019800"/>
            <a:ext cx="60198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 rot="16200000">
            <a:off x="1412875" y="3089275"/>
            <a:ext cx="4641215" cy="121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500120" y="3891280"/>
            <a:ext cx="3008630" cy="1322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2957830" y="728980"/>
            <a:ext cx="13855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Cao hơn</a:t>
            </a:r>
            <a:endParaRPr lang="en-US" sz="24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419600" y="2438400"/>
            <a:ext cx="15494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Thấp hơn</a:t>
            </a:r>
            <a:endParaRPr lang="en-US" sz="24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3" grpId="1"/>
      <p:bldP spid="2" grpId="1" animBg="1"/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-226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609600" y="1295400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54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củng cố </a:t>
            </a:r>
            <a:endParaRPr lang="en-US" sz="66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76400" y="3406325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 XEM AI NHANH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H="1" flipV="1">
            <a:off x="1447800" y="6019800"/>
            <a:ext cx="60198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 rot="16200000">
            <a:off x="1671320" y="3347720"/>
            <a:ext cx="4124960" cy="121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500120" y="3891280"/>
            <a:ext cx="3008630" cy="1322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304800" y="0"/>
            <a:ext cx="799338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Trong hai cái cột vàng và đỏ, </a:t>
            </a:r>
            <a:endParaRPr lang="en-US" sz="4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tìm cái cột cao hơn </a:t>
            </a:r>
            <a:endParaRPr lang="en-US" sz="4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randomBar dir="vert"/>
      </p:transition>
    </mc:Choice>
    <mc:Fallback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H="1" flipV="1">
            <a:off x="1447800" y="6019800"/>
            <a:ext cx="6019800" cy="762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 rot="16200000">
            <a:off x="1706245" y="3382645"/>
            <a:ext cx="4054475" cy="1219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500120" y="3891280"/>
            <a:ext cx="3008630" cy="1322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-76200" y="-5715"/>
            <a:ext cx="887603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Trong hai cái cột vàng và đỏ, </a:t>
            </a:r>
            <a:endParaRPr lang="en-US" sz="4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tìm cái cột thấp hơn </a:t>
            </a:r>
            <a:endParaRPr lang="en-US" sz="4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800</Words>
  <Application>WPS Presentation</Application>
  <PresentationFormat>On-screen Show (4:3)</PresentationFormat>
  <Paragraphs>46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Techsi.vn</cp:lastModifiedBy>
  <cp:revision>22</cp:revision>
  <dcterms:created xsi:type="dcterms:W3CDTF">2019-10-24T03:41:00Z</dcterms:created>
  <dcterms:modified xsi:type="dcterms:W3CDTF">2023-10-16T09:14:40Z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BE4C494DBD644DBABDA774D1A14C7A74_12</vt:lpwstr>
  </property>
  <property fmtid="{D5CDD505-2E9C-101B-9397-08002B2CF9AE}" pid="3" name="KSOProductBuildVer">
    <vt:lpwstr>1033-12.2.0.13266</vt:lpwstr>
  </property>
</Properties>
</file>