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265" r:id="rId4"/>
    <p:sldId id="257" r:id="rId5"/>
    <p:sldId id="258" r:id="rId6"/>
    <p:sldId id="259" r:id="rId7"/>
    <p:sldId id="260" r:id="rId8"/>
    <p:sldId id="261" r:id="rId9"/>
    <p:sldId id="274" r:id="rId10"/>
    <p:sldId id="27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86"/>
      </p:cViewPr>
      <p:guideLst>
        <p:guide orient="horz" pos="21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F62A5-8F4E-4ABD-87C2-23842E83F328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DC3B6-D65F-442B-95CF-2156A1433F4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DC3B6-D65F-442B-95CF-2156A1433F4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8623-F018-45A2-B0BE-60F76AD6D85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371C5-9964-4C33-A9F8-A839467AEE1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PTHDP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609600"/>
            <a:ext cx="609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rgbClr val="0000CC"/>
              </a:solidFill>
            </a:endParaRPr>
          </a:p>
          <a:p>
            <a:pPr algn="ctr"/>
            <a:endParaRPr lang="en-US" b="1" dirty="0">
              <a:solidFill>
                <a:srgbClr val="0000CC"/>
              </a:solidFill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 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 B IÊN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10714" y="3124200"/>
            <a:ext cx="4572000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NHẬN THỨC</a:t>
            </a:r>
            <a:endParaRPr lang="vi-VN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chiều cao hai đối tượng </a:t>
            </a:r>
            <a:endParaRPr lang="en-US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Trẻ 3- 4tuổi </a:t>
            </a:r>
            <a:endParaRPr lang="en-US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905000"/>
            <a:ext cx="936581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1524000"/>
            <a:ext cx="601980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TC: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4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54820" y="74711"/>
            <a:ext cx="234360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vi-VN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vi-V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762000"/>
            <a:ext cx="7467600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Kiến thức</a:t>
            </a:r>
            <a:endParaRPr 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- 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nhận biết được đồ vật </a:t>
            </a:r>
            <a:r>
              <a:rPr lang="en-US" alt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- Củng cố màu sắc, số lượng</a:t>
            </a:r>
            <a:endParaRPr 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2. Kỹ năng</a:t>
            </a:r>
            <a:endParaRPr 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- Chọn theo yêu cầu của </a:t>
            </a:r>
            <a:r>
              <a:rPr lang="vi-V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vật </a:t>
            </a:r>
            <a:r>
              <a:rPr lang="en-US" alt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endParaRPr 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-  Nói được các từ </a:t>
            </a:r>
            <a:r>
              <a:rPr lang="en-US" alt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hơn - </a:t>
            </a:r>
            <a:r>
              <a:rPr lang="en-US" alt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hơn</a:t>
            </a:r>
            <a:endParaRPr 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vi-VN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Thái độ</a:t>
            </a:r>
            <a:endParaRPr 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- 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GD: Hợp tác, đoàn kết với bạn khi chơi.</a:t>
            </a:r>
            <a:endParaRPr lang="vi-V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2000"/>
            <a:ext cx="14478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817"/>
            <a:ext cx="14478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irewrk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8768"/>
            <a:ext cx="14478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1367631"/>
            <a:ext cx="791359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ỔN ĐỊNH TỔ CHỨC</a:t>
            </a:r>
            <a:endParaRPr lang="en-US" sz="36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 trò chơi : Gieo hạt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6700" y="1219200"/>
            <a:ext cx="8610600" cy="236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PHÁP, HÌNH THỨC TỔ CHỨC</a:t>
            </a:r>
            <a:endParaRPr 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i="1" dirty="0">
              <a:solidFill>
                <a:srgbClr val="0000FF"/>
              </a:solidFill>
            </a:endParaRPr>
          </a:p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sự bằng nhau về chiều cao của hai đối tượng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1238210"/>
            <a:ext cx="8229600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chiều cao 2 đối tượng </a:t>
            </a:r>
            <a:endParaRPr lang="en-US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H="1" flipV="1">
            <a:off x="1447800" y="6019800"/>
            <a:ext cx="60198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 rot="16200000">
            <a:off x="1412875" y="3089275"/>
            <a:ext cx="4641215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00120" y="3891280"/>
            <a:ext cx="3008630" cy="132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2957830" y="728980"/>
            <a:ext cx="13855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Cao hơn</a:t>
            </a:r>
            <a:endParaRPr lang="en-US" sz="24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419600" y="2438400"/>
            <a:ext cx="1549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Thấp hơn</a:t>
            </a:r>
            <a:endParaRPr lang="en-US" sz="24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3" grpId="1"/>
      <p:bldP spid="2" grpId="1" animBg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-226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09600" y="12954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5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củng cố </a:t>
            </a:r>
            <a:endParaRPr lang="en-US" sz="6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340632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 XEM AI NHANH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H="1" flipV="1">
            <a:off x="1447800" y="6019800"/>
            <a:ext cx="60198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 rot="16200000">
            <a:off x="1671320" y="3347720"/>
            <a:ext cx="412496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00120" y="3891280"/>
            <a:ext cx="3008630" cy="132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304800" y="0"/>
            <a:ext cx="799338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Trong hai cái cột vàng và đỏ, </a:t>
            </a:r>
            <a:endParaRPr lang="en-US" sz="4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tìm cái cột cao hơn </a:t>
            </a:r>
            <a:endParaRPr lang="en-US" sz="4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H="1" flipV="1">
            <a:off x="1447800" y="6019800"/>
            <a:ext cx="60198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 rot="16200000">
            <a:off x="1706245" y="3382645"/>
            <a:ext cx="4054475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00120" y="3891280"/>
            <a:ext cx="3008630" cy="132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-76200" y="-5715"/>
            <a:ext cx="887603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Trong hai cái cột vàng và đỏ, </a:t>
            </a:r>
            <a:endParaRPr lang="en-US" sz="4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tìm cái cột thấp hơn </a:t>
            </a:r>
            <a:endParaRPr lang="en-US" sz="4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WPS Presentation</Application>
  <PresentationFormat>On-screen Show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22</cp:revision>
  <dcterms:created xsi:type="dcterms:W3CDTF">2019-10-24T03:41:00Z</dcterms:created>
  <dcterms:modified xsi:type="dcterms:W3CDTF">2023-10-16T09:14:40Z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BE4C494DBD644DBABDA774D1A14C7A74_12</vt:lpwstr>
  </property>
  <property fmtid="{D5CDD505-2E9C-101B-9397-08002B2CF9AE}" pid="3" name="KSOProductBuildVer">
    <vt:lpwstr>1033-12.2.0.13266</vt:lpwstr>
  </property>
</Properties>
</file>