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9" r:id="rId5"/>
    <p:sldId id="270" r:id="rId6"/>
    <p:sldId id="261" r:id="rId7"/>
    <p:sldId id="259" r:id="rId8"/>
    <p:sldId id="258" r:id="rId9"/>
    <p:sldId id="262" r:id="rId10"/>
    <p:sldId id="263" r:id="rId11"/>
    <p:sldId id="267" r:id="rId12"/>
    <p:sldId id="271" r:id="rId13"/>
    <p:sldId id="272" r:id="rId14"/>
    <p:sldId id="273" r:id="rId15"/>
    <p:sldId id="282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15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2" name="Freeform 16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8" name="Freeform 1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>
                <a:gd name="txL" fmla="*/ 0 w 5760"/>
                <a:gd name="txT" fmla="*/ 0 h 528"/>
                <a:gd name="txR" fmla="*/ 5760 w 5760"/>
                <a:gd name="txB" fmla="*/ 528 h 528"/>
              </a:gdLst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txL" t="txT" r="txR" b="tx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" name="Date Placeholder 2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FFFFFF"/>
                </a:solidFill>
              </a:rPr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10"/>
          <p:cNvSpPr/>
          <p:nvPr/>
        </p:nvSpPr>
        <p:spPr>
          <a:xfrm>
            <a:off x="3636963" y="3005138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Freeform 15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Right Triangle 16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3" name="Freeform 12"/>
          <p:cNvSpPr/>
          <p:nvPr/>
        </p:nvSpPr>
        <p:spPr bwMode="auto">
          <a:xfrm>
            <a:off x="715963" y="5002213"/>
            <a:ext cx="3802063" cy="1443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7" name="Freeform 11"/>
          <p:cNvSpPr/>
          <p:nvPr/>
        </p:nvSpPr>
        <p:spPr>
          <a:xfrm>
            <a:off x="-53975" y="5784850"/>
            <a:ext cx="3802063" cy="838200"/>
          </a:xfrm>
          <a:custGeom>
            <a:avLst/>
            <a:gdLst>
              <a:gd name="txL" fmla="*/ 0 w 5760"/>
              <a:gd name="txT" fmla="*/ 0 h 528"/>
              <a:gd name="txR" fmla="*/ 5760 w 5760"/>
              <a:gd name="txB" fmla="*/ 528 h 528"/>
            </a:gdLst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txL" t="txT" r="txR" b="tx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5791253"/>
            <a:ext cx="3402313" cy="1080868"/>
          </a:xfrm>
          <a:prstGeom prst="rtTriangle">
            <a:avLst/>
          </a:prstGeom>
          <a:blipFill>
            <a:blip r:embed="rId1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8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3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365125" indent="-255905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030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155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microsoft.com/office/2007/relationships/media" Target="file:///C:\Users\Customer\Downloads\CaiMuiBeat-DangCapNhat_4cx9y_hq.mp3" TargetMode="External"/><Relationship Id="rId3" Type="http://schemas.openxmlformats.org/officeDocument/2006/relationships/audio" Target="file:///C:\Users\Customer\Downloads\CaiMuiBeat-DangCapNhat_4cx9y_hq.mp3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slide" Target="slide7.xml"/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WordArt 5"/>
          <p:cNvSpPr>
            <a:spLocks noTextEdit="1"/>
          </p:cNvSpPr>
          <p:nvPr/>
        </p:nvSpPr>
        <p:spPr>
          <a:xfrm>
            <a:off x="1371600" y="3810000"/>
            <a:ext cx="5732463" cy="1295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en-US" sz="48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4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Thơ: Tâm sự của cái mũi</a:t>
            </a:r>
            <a:endParaRPr lang="en-US" sz="48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19" name="WordArt 6" descr="Narrow vertical"/>
          <p:cNvSpPr>
            <a:spLocks noTextEdit="1"/>
          </p:cNvSpPr>
          <p:nvPr/>
        </p:nvSpPr>
        <p:spPr>
          <a:xfrm rot="165880">
            <a:off x="1168400" y="5249863"/>
            <a:ext cx="6019800" cy="12160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Người dạy: Lê Thị Huệ</a:t>
            </a:r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Lớp: MGB C2</a:t>
            </a:r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0" name="WordArt 3"/>
          <p:cNvSpPr>
            <a:spLocks noTextEdit="1"/>
          </p:cNvSpPr>
          <p:nvPr/>
        </p:nvSpPr>
        <p:spPr>
          <a:xfrm>
            <a:off x="2286000" y="533400"/>
            <a:ext cx="4191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eaLnBrk="0" hangingPunct="0"/>
            <a:endParaRPr lang="en-US" sz="2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>
                  <a:alpha val="98822"/>
                </a:srgbClr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GD&amp;ĐT QUẬN LONG BIÊN</a:t>
            </a:r>
            <a:endParaRPr lang="en-US" sz="2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2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GIANG BIÊN</a:t>
            </a:r>
            <a:endParaRPr lang="en-US" sz="2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60" name="Picture 12" descr="00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4114800"/>
            <a:ext cx="1371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17" descr="20070910141832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066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17" descr="20070910141832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3657600"/>
            <a:ext cx="1066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5" descr="4a0f9c1b_15295684_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52400"/>
            <a:ext cx="9906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Box 12"/>
          <p:cNvSpPr txBox="1"/>
          <p:nvPr/>
        </p:nvSpPr>
        <p:spPr>
          <a:xfrm>
            <a:off x="1752600" y="2590800"/>
            <a:ext cx="5181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Bản thân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75" y="1388745"/>
            <a:ext cx="98361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1843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800600"/>
            <a:ext cx="10064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752600" y="2362200"/>
            <a:ext cx="5181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Câu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hỏi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đàm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thoại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:</a:t>
            </a:r>
            <a:endParaRPr kumimoji="0" lang="en-US" sz="4400" b="1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1"/>
          <p:cNvSpPr txBox="1"/>
          <p:nvPr/>
        </p:nvSpPr>
        <p:spPr>
          <a:xfrm>
            <a:off x="1371600" y="304800"/>
            <a:ext cx="6477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đã nói về điều gì?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Mũi có tác dụng gì?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0" descr="C:\Users\Customer\Pictures\14815avatar-co-be-ngui-ho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4419600"/>
            <a:ext cx="3048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http://imgs.vietnamnet.vn/Images/vnn/2014/07/03/15/20140703152926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343400"/>
            <a:ext cx="3429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C:\Users\Customer\Pictures\mui-nhan-ta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4038600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Box 1"/>
          <p:cNvSpPr txBox="1"/>
          <p:nvPr/>
        </p:nvSpPr>
        <p:spPr>
          <a:xfrm>
            <a:off x="1066800" y="457200"/>
            <a:ext cx="739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mũi luôn sạch sẽ?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12" descr="C:\Users\Customer\Pictures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828800"/>
            <a:ext cx="33528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2" descr="C:\Users\Customer\Pictures\Untitled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28800"/>
            <a:ext cx="41148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Box 1"/>
          <p:cNvSpPr txBox="1"/>
          <p:nvPr/>
        </p:nvSpPr>
        <p:spPr>
          <a:xfrm>
            <a:off x="1371600" y="609600"/>
            <a:ext cx="6858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vệ sinh mũi chúng mình còn phải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cơ thể luôn sạch sẽ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khỏe mạnh?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9" descr="ruatay_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752600"/>
            <a:ext cx="3581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2" descr="C:\Users\Customer\Pictures\Untitled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3581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5" descr="khoanh-khac-chup-anh-be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038600"/>
            <a:ext cx="3429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tre%20duoi%205%20tuoi%2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038600"/>
            <a:ext cx="35814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11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752600" y="-1600200"/>
            <a:ext cx="5334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11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5943600" y="-1600200"/>
            <a:ext cx="5334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1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0" y="1143000"/>
            <a:ext cx="5334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1" descr="659204qfhni5vgx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382000" y="914400"/>
            <a:ext cx="5334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391410" y="1560830"/>
            <a:ext cx="48514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đọc thơ theo tổ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Trẻ đọc thơ theo nhóm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 nhân trẻ đọc.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pic>
        <p:nvPicPr>
          <p:cNvPr id="22531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800600"/>
            <a:ext cx="1006475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905000" y="1828800"/>
            <a:ext cx="51816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Hoạt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4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động</a:t>
            </a:r>
            <a:r>
              <a:rPr kumimoji="0" lang="en-US" sz="44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3:</a:t>
            </a:r>
            <a:endParaRPr kumimoji="0" lang="en-US" sz="4400" b="1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Dán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bộ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phận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trên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cơ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thể</a:t>
            </a:r>
            <a:r>
              <a:rPr kumimoji="0" lang="en-US" sz="3200" b="1" i="0" u="none" strike="noStrike" kern="10" cap="none" spc="0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endParaRPr kumimoji="0" lang="en-US" sz="3200" b="1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0" cap="none" spc="0" normalizeH="0" baseline="0" noProof="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  <p:pic>
        <p:nvPicPr>
          <p:cNvPr id="6" name="CaiMuiBeat-DangCapNhat_4cx9y_hq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838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A2E7FC">
                  <a:alpha val="100000"/>
                </a:srgbClr>
              </a:gs>
              <a:gs pos="100000">
                <a:srgbClr val="FFFF00">
                  <a:alpha val="100000"/>
                </a:srgbClr>
              </a:gs>
            </a:gsLst>
            <a:path path="rect">
              <a:fillToRect r="100000" b="100000"/>
            </a:path>
            <a:tileRect/>
          </a:gradFill>
          <a:ln/>
        </p:spPr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23555" name="Picture 3" descr="buom hoa d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8800" y="-76200"/>
            <a:ext cx="3240088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4" descr="Nhanh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240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5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5867400"/>
            <a:ext cx="1262063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6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638800"/>
            <a:ext cx="1262063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7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4495800"/>
            <a:ext cx="168275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8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648200"/>
            <a:ext cx="1524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9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181600"/>
            <a:ext cx="1262063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0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34000"/>
            <a:ext cx="1262063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11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6400"/>
            <a:ext cx="1262063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12" descr="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867400"/>
            <a:ext cx="1262063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5" name="WordArt 4"/>
          <p:cNvSpPr>
            <a:spLocks noTextEdit="1"/>
          </p:cNvSpPr>
          <p:nvPr/>
        </p:nvSpPr>
        <p:spPr>
          <a:xfrm>
            <a:off x="228600" y="2286000"/>
            <a:ext cx="78486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33CCFF"/>
                    </a:gs>
                  </a:gsLst>
                  <a:lin ang="18900000" scaled="1"/>
                  <a:tileRect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Chào các bé</a:t>
            </a:r>
            <a:endParaRPr 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00"/>
                  </a:gs>
                  <a:gs pos="100000">
                    <a:srgbClr val="33CCFF"/>
                  </a:gs>
                </a:gsLst>
                <a:lin ang="18900000" scaled="1"/>
                <a:tileRect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3566" name="Group 5"/>
          <p:cNvGrpSpPr/>
          <p:nvPr/>
        </p:nvGrpSpPr>
        <p:grpSpPr>
          <a:xfrm>
            <a:off x="0" y="6172200"/>
            <a:ext cx="1447800" cy="685800"/>
            <a:chOff x="0" y="3840"/>
            <a:chExt cx="768" cy="480"/>
          </a:xfrm>
        </p:grpSpPr>
        <p:sp>
          <p:nvSpPr>
            <p:cNvPr id="23567" name="AutoShape 6">
              <a:hlinkClick r:id="" action="ppaction://noaction"/>
            </p:cNvPr>
            <p:cNvSpPr/>
            <p:nvPr/>
          </p:nvSpPr>
          <p:spPr>
            <a:xfrm rot="816024">
              <a:off x="0" y="3840"/>
              <a:ext cx="768" cy="480"/>
            </a:xfrm>
            <a:prstGeom prst="irregularSeal2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23568" name="WordArt 7">
              <a:hlinkClick r:id="rId4" action="ppaction://hlinksldjump"/>
            </p:cNvPr>
            <p:cNvSpPr>
              <a:spLocks noTextEdit="1"/>
            </p:cNvSpPr>
            <p:nvPr/>
          </p:nvSpPr>
          <p:spPr>
            <a:xfrm>
              <a:off x="144" y="3984"/>
              <a:ext cx="384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99"/>
                  </a:solidFill>
                  <a:latin typeface=".VnAvant" panose="020B7200000000000000" charset="0"/>
                  <a:ea typeface=".VnAvant" panose="020B7200000000000000" charset="0"/>
                </a:rPr>
                <a:t>Dõng</a:t>
              </a:r>
              <a:endParaRPr lang="en-US" sz="3600" b="1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.VnAvant" panose="020B7200000000000000" charset="0"/>
                <a:ea typeface=".VnAvant" panose="020B7200000000000000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6" name="Picture 4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0243" name="WordArt 5"/>
          <p:cNvSpPr>
            <a:spLocks noTextEdit="1"/>
          </p:cNvSpPr>
          <p:nvPr/>
        </p:nvSpPr>
        <p:spPr>
          <a:xfrm>
            <a:off x="990600" y="1676400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* Hoạt động 1: 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Cùng bé quan sát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572000"/>
            <a:ext cx="838200" cy="121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3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581400"/>
            <a:ext cx="2895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 descr="C:\Users\Customer\Pictures\hinh-anh-dep-khi-nhan-m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3200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C:\Users\Customer\Pictures\55453798dc2f45.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0"/>
            <a:ext cx="3048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8" descr="C:\Users\Customer\Pictures\rang-dep-02__75136_st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657600"/>
            <a:ext cx="2819400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5" descr="hand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57200"/>
            <a:ext cx="29718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4" descr="giay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533400"/>
            <a:ext cx="2895600" cy="2547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AutoShape 2" descr="http://www.xaluan.com/images/news/Image/2014/10/31/55453798dc2f45.img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147" name="Picture 3" descr="C:\Users\Customer\Pictures\55453798dc2f45.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1752600"/>
            <a:ext cx="65532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5"/>
          <p:cNvSpPr txBox="1"/>
          <p:nvPr/>
        </p:nvSpPr>
        <p:spPr>
          <a:xfrm>
            <a:off x="1676400" y="457200"/>
            <a:ext cx="55626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Nhô cao giữa mặt một mình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Hít thở rất giỏi lại tinh ngửi mùi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715000"/>
            <a:ext cx="4648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mũi</a:t>
            </a:r>
            <a:endParaRPr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1" name="Picture 5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13315" name="WordArt 7"/>
          <p:cNvSpPr>
            <a:spLocks noTextEdit="1"/>
          </p:cNvSpPr>
          <p:nvPr/>
        </p:nvSpPr>
        <p:spPr>
          <a:xfrm>
            <a:off x="3200400" y="839788"/>
            <a:ext cx="4572000" cy="1293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Hoạt động 2: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Cùng bé đọc thơ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WordArt 5"/>
          <p:cNvSpPr>
            <a:spLocks noTextEdit="1"/>
          </p:cNvSpPr>
          <p:nvPr/>
        </p:nvSpPr>
        <p:spPr>
          <a:xfrm>
            <a:off x="2895600" y="2514600"/>
            <a:ext cx="4953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94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thơ: Tâm sự của cái mũi</a:t>
            </a:r>
            <a:endParaRPr 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TextBox 5"/>
          <p:cNvSpPr txBox="1"/>
          <p:nvPr/>
        </p:nvSpPr>
        <p:spPr>
          <a:xfrm>
            <a:off x="3810000" y="3962400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b="1" dirty="0">
                <a:latin typeface="Arial" panose="020B0604020202020204" pitchFamily="34" charset="0"/>
              </a:rPr>
              <a:t>Tác giả: Phạm Hổ</a:t>
            </a: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 descr="nhom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609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29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0"/>
            <a:ext cx="53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9" descr="671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62600"/>
            <a:ext cx="1066800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29" descr="6712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5410200"/>
            <a:ext cx="1219200" cy="123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3" descr="C:\Users\Customer\Pictures\55453798dc2f45.im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85800"/>
            <a:ext cx="624840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TextBox 7"/>
          <p:cNvSpPr txBox="1"/>
          <p:nvPr/>
        </p:nvSpPr>
        <p:spPr>
          <a:xfrm>
            <a:off x="1905000" y="4733925"/>
            <a:ext cx="58674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l</a:t>
            </a:r>
            <a:r>
              <a:rPr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chiếc mũi xinh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bạn biết bao điều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4" name="Picture 8" descr="nhom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2514600"/>
            <a:ext cx="609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29" descr="Pictureh«ah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590800"/>
            <a:ext cx="5334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7" name="Picture 9" descr="FC393A0D6B0F44E2BDCF0A912FDC3DC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24400"/>
            <a:ext cx="1752600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6" descr="http://taplamvan.edu.vn/wp-content/uploads/2014/10/ta-canh-dong-lua-chin-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33400"/>
            <a:ext cx="67818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5"/>
          <p:cNvSpPr txBox="1"/>
          <p:nvPr/>
        </p:nvSpPr>
        <p:spPr>
          <a:xfrm>
            <a:off x="1676400" y="4876800"/>
            <a:ext cx="64770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Ngửi hương thơm của lúa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5" name="Picture 8" descr="sunflowers_wave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562600"/>
            <a:ext cx="114300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7" descr="Picturemicky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2954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8" descr="FLOWERS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0" descr="C:\Users\Customer\Pictures\14815avatar-co-be-ngui-ho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7086600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10"/>
          <p:cNvSpPr txBox="1"/>
          <p:nvPr/>
        </p:nvSpPr>
        <p:spPr>
          <a:xfrm>
            <a:off x="1447800" y="5410200"/>
            <a:ext cx="66294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Hương ngạt ng</a:t>
            </a:r>
            <a:r>
              <a:rPr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hoa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0" descr="1005-007-28-10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5257800"/>
            <a:ext cx="1143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11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6096000"/>
            <a:ext cx="8382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11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1" descr="flora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2" descr="C:\Users\Customer\Pictures\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85800"/>
            <a:ext cx="2971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3" descr="C:\Users\Customer\Pictures\tre-bi-viem-mui-so-mui-keo-dai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3048000" cy="294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4" descr="C:\Users\Customer\Pictures\1368284130-bedangyeu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685800"/>
            <a:ext cx="29718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TextBox 14"/>
          <p:cNvSpPr txBox="1"/>
          <p:nvPr/>
        </p:nvSpPr>
        <p:spPr>
          <a:xfrm>
            <a:off x="1600200" y="3810000"/>
            <a:ext cx="6858000" cy="2800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 đã hết đâu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bạn thở nữa đấy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cùng giữ sạch </a:t>
            </a:r>
            <a:endParaRPr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chiếc mũi thêm xinh</a:t>
            </a:r>
            <a:endParaRPr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818</Words>
  <Application>WPS Presentation</Application>
  <PresentationFormat>On-screen Show (4:3)</PresentationFormat>
  <Paragraphs>60</Paragraphs>
  <Slides>16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Lucida Sans Unicode</vt:lpstr>
      <vt:lpstr>Wingdings 3</vt:lpstr>
      <vt:lpstr>Verdana</vt:lpstr>
      <vt:lpstr>Wingdings 2</vt:lpstr>
      <vt:lpstr>Calibri</vt:lpstr>
      <vt:lpstr>Times New Roman</vt:lpstr>
      <vt:lpstr>Wingdings 2</vt:lpstr>
      <vt:lpstr>Times New Roman</vt:lpstr>
      <vt:lpstr>.VnAvant</vt:lpstr>
      <vt:lpstr>Microsoft YaHei</vt:lpstr>
      <vt:lpstr>Arial Unicode MS</vt:lpstr>
      <vt:lpstr>Bahnschrift Light</vt:lpstr>
      <vt:lpstr>Bodoni MT Poster Compressed</vt:lpstr>
      <vt:lpstr>.VnTime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35</cp:revision>
  <dcterms:created xsi:type="dcterms:W3CDTF">2014-10-12T14:46:02Z</dcterms:created>
  <dcterms:modified xsi:type="dcterms:W3CDTF">2023-12-05T08:57:52Z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41AA9F2D869544DD97002FD263B63F35_12</vt:lpwstr>
  </property>
  <property fmtid="{D5CDD505-2E9C-101B-9397-08002B2CF9AE}" pid="3" name="KSOProductBuildVer">
    <vt:lpwstr>1033-12.2.0.13306</vt:lpwstr>
  </property>
</Properties>
</file>