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63" r:id="rId5"/>
    <p:sldId id="265" r:id="rId6"/>
    <p:sldId id="288" r:id="rId7"/>
    <p:sldId id="271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9" r:id="rId16"/>
    <p:sldId id="290" r:id="rId17"/>
    <p:sldId id="272" r:id="rId18"/>
    <p:sldId id="286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>
        <p:scale>
          <a:sx n="76" d="100"/>
          <a:sy n="76" d="100"/>
        </p:scale>
        <p:origin x="-342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3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3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6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2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5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9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2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1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E30B6-C739-4A9B-A28B-38A7FB6749E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925705"/>
            <a:ext cx="9144000" cy="1470025"/>
          </a:xfrm>
        </p:spPr>
        <p:txBody>
          <a:bodyPr>
            <a:normAutofit/>
          </a:bodyPr>
          <a:lstStyle/>
          <a:p>
            <a:r>
              <a:rPr lang="en-US" sz="36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en-US" sz="36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95300" y="3470856"/>
            <a:ext cx="8648700" cy="33528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: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: 3 – 4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800" b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PHÒNG GD-ĐT QUẬN LONG BIÊN</a:t>
            </a:r>
          </a:p>
          <a:p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251"/>
            <a:ext cx="9144000" cy="565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1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6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93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30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4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"/>
            <a:ext cx="9144000" cy="652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219200" y="2743200"/>
            <a:ext cx="6705600" cy="213360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TC “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4" y="0"/>
            <a:ext cx="389201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68" y="60902"/>
            <a:ext cx="3442532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" y="3962790"/>
            <a:ext cx="3281522" cy="241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49" y="4619858"/>
            <a:ext cx="27813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032190"/>
            <a:ext cx="3962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7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206"/>
            <a:ext cx="9144000" cy="652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743200"/>
            <a:ext cx="6705600" cy="2133600"/>
          </a:xfrm>
          <a:scene3d>
            <a:camera prst="isometricOffAxis1Right"/>
            <a:lightRig rig="threePt" dir="t"/>
          </a:scene3d>
        </p:spPr>
        <p:txBody>
          <a:bodyPr>
            <a:noAutofit/>
          </a:bodyPr>
          <a:lstStyle/>
          <a:p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TC “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EmDiChoiThuyen-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1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066800"/>
            <a:ext cx="8229600" cy="4038600"/>
          </a:xfrm>
        </p:spPr>
        <p:txBody>
          <a:bodyPr>
            <a:noAutofit/>
          </a:bodyPr>
          <a:lstStyle/>
          <a:p>
            <a:r>
              <a:rPr lang="vi-VN" sz="3200"/>
              <a:t>- Cách chơi: Cô chia trẻ thành 2 đội. Đội 1 lên tìm và gắn thuyền buồm lên bảng còn đội 2 lên tìm  gắn tàu thuỷ. Thời gian là 1 bản nhạc, đội nào gắn được nhiều thì đội đó sẽ chiến thắng.</a:t>
            </a:r>
            <a:br>
              <a:rPr lang="vi-VN" sz="3200"/>
            </a:br>
            <a:r>
              <a:rPr lang="vi-VN" sz="3200"/>
              <a:t>- Luật chơi: Bạn đầu tiên lên chọn gắn xong về đập vào tay bạn tiếp theo cứ như thế cho đến </a:t>
            </a:r>
            <a:r>
              <a:rPr lang="vi-VN" sz="3200" smtClean="0"/>
              <a:t>hết.</a:t>
            </a:r>
            <a:r>
              <a:rPr lang="en-US" sz="3200" smtClean="0"/>
              <a:t> </a:t>
            </a:r>
            <a:r>
              <a:rPr lang="vi-VN" sz="3200" smtClean="0"/>
              <a:t>Bạn </a:t>
            </a:r>
            <a:r>
              <a:rPr lang="vi-VN" sz="3200"/>
              <a:t>nào gắn xong sẽ đi về </a:t>
            </a:r>
            <a:r>
              <a:rPr lang="vi-VN" sz="3200" smtClean="0"/>
              <a:t>cu</a:t>
            </a:r>
            <a:r>
              <a:rPr lang="en-US" sz="3200" smtClean="0"/>
              <a:t>ố</a:t>
            </a:r>
            <a:r>
              <a:rPr lang="vi-VN" sz="3200" smtClean="0"/>
              <a:t>i </a:t>
            </a:r>
            <a:r>
              <a:rPr lang="vi-VN" sz="3200"/>
              <a:t>hàng đứng.</a:t>
            </a:r>
            <a:br>
              <a:rPr lang="vi-VN" sz="3200"/>
            </a:b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398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89" y="685800"/>
            <a:ext cx="921173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4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" y="0"/>
            <a:ext cx="9152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915400" cy="3200400"/>
          </a:xfrm>
        </p:spPr>
        <p:txBody>
          <a:bodyPr>
            <a:prstTxWarp prst="textDoubleWave1">
              <a:avLst>
                <a:gd name="adj1" fmla="val 6250"/>
                <a:gd name="adj2" fmla="val 300"/>
              </a:avLst>
            </a:prstTxWarp>
            <a:norm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anOiCoBiet-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62600"/>
            <a:ext cx="9144000" cy="1143000"/>
          </a:xfrm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Thuyền buồm</a:t>
            </a:r>
            <a:endParaRPr lang="en-US" sz="7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8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" y="1"/>
            <a:ext cx="914829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562600"/>
            <a:ext cx="9143999" cy="1143000"/>
          </a:xfrm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Tàu thủy</a:t>
            </a:r>
            <a:endParaRPr lang="en-US" sz="7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2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318" y="2288146"/>
            <a:ext cx="9144000" cy="1143000"/>
          </a:xfrm>
        </p:spPr>
        <p:txBody>
          <a:bodyPr>
            <a:noAutofit/>
          </a:bodyPr>
          <a:lstStyle/>
          <a:p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So sánh thuyền buồm và tàu thủy</a:t>
            </a:r>
            <a:endParaRPr lang="en-US" sz="4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4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04" y="990600"/>
            <a:ext cx="3935996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0"/>
            <a:ext cx="7010400" cy="48736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99311" y="457200"/>
            <a:ext cx="734689" cy="3276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"/>
          <p:cNvSpPr txBox="1">
            <a:spLocks/>
          </p:cNvSpPr>
          <p:nvPr/>
        </p:nvSpPr>
        <p:spPr>
          <a:xfrm>
            <a:off x="24008" y="4953000"/>
            <a:ext cx="3709792" cy="1447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208004" y="4960307"/>
            <a:ext cx="3709792" cy="1447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705600" y="3352800"/>
            <a:ext cx="609600" cy="160750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" y="1442381"/>
            <a:ext cx="4166992" cy="291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1464501" y="3886201"/>
            <a:ext cx="838200" cy="107410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124201" y="533400"/>
            <a:ext cx="1475110" cy="2819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70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7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19200"/>
            <a:ext cx="9140780" cy="44196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- </a:t>
            </a:r>
            <a:r>
              <a:rPr lang="vi-VN" sz="2800" dirty="0" smtClean="0"/>
              <a:t> </a:t>
            </a:r>
            <a:r>
              <a:rPr lang="vi-VN" sz="2800" dirty="0"/>
              <a:t>Giống nhau: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dirty="0" smtClean="0"/>
              <a:t>đều </a:t>
            </a:r>
            <a:r>
              <a:rPr lang="vi-VN" sz="2800" dirty="0"/>
              <a:t>đi ở dưới nước, chở hàng hoá và chở </a:t>
            </a:r>
            <a:r>
              <a:rPr lang="vi-VN" sz="2800" dirty="0" smtClean="0"/>
              <a:t>người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 smtClean="0"/>
              <a:t>- </a:t>
            </a:r>
            <a:r>
              <a:rPr lang="vi-VN" sz="2800" dirty="0"/>
              <a:t>Khác nhau: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+</a:t>
            </a:r>
            <a:r>
              <a:rPr lang="vi-VN" sz="2800" dirty="0" smtClean="0"/>
              <a:t>Tàu </a:t>
            </a:r>
            <a:r>
              <a:rPr lang="vi-VN" sz="2800" dirty="0"/>
              <a:t>thuỷ to hơn, đi nhanh hơn và chở được nhiều người và hàng hoá hơn  còn thuyền thì ngược lại</a:t>
            </a:r>
            <a:r>
              <a:rPr lang="vi-VN" sz="2800" dirty="0" smtClean="0"/>
              <a:t>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18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" y="228600"/>
            <a:ext cx="9144000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66" y="2290136"/>
            <a:ext cx="9138634" cy="1143000"/>
          </a:xfrm>
        </p:spPr>
        <p:txBody>
          <a:bodyPr>
            <a:normAutofit/>
          </a:bodyPr>
          <a:lstStyle/>
          <a:p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Một số PTGT đường thủy</a:t>
            </a:r>
            <a:endParaRPr lang="en-US" sz="5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143</Words>
  <Application>Microsoft Office PowerPoint</Application>
  <PresentationFormat>On-screen Show (4:3)</PresentationFormat>
  <Paragraphs>19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LĨNH VỰC PHÁT TRIỂN NGÔN NGỮ</vt:lpstr>
      <vt:lpstr>Cô cho trẻ hát bài “Bạn ơi có biết”</vt:lpstr>
      <vt:lpstr>Thuyền buồm</vt:lpstr>
      <vt:lpstr>Tàu thủy</vt:lpstr>
      <vt:lpstr>So sánh thuyền buồm và tàu thủy</vt:lpstr>
      <vt:lpstr>Đều là PTGT đường thủy, đều chở người và hàng hóa</vt:lpstr>
      <vt:lpstr>-  Giống nhau: đều là PTGT đường thủy, đều đi ở dưới nước, chở hàng hoá và chở người - Khác nhau:  +Tàu thuỷ to hơn, đi nhanh hơn và chở được nhiều người và hàng hoá hơn  còn thuyền thì ngược lại. + Thuyền buồm chạy bằng sức gió, còn tàu thủy chạy bằng nhiên liệu </vt:lpstr>
      <vt:lpstr>Một số PTGT đường thủy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 “Gắn PTGT cho đúng”</vt:lpstr>
      <vt:lpstr>- Cách chơi: Cô chia trẻ thành 2 đội. Đội 1 lên tìm và gắn thuyền buồm lên bảng còn đội 2 lên tìm  gắn tàu thuỷ. Thời gian là 1 bản nhạc, đội nào gắn được nhiều thì đội đó sẽ chiến thắng. - Luật chơi: Bạn đầu tiên lên chọn gắn xong về đập vào tay bạn tiếp theo cứ như thế cho đến hết. Bạn nào gắn xong sẽ đi về cuối hàng đứng.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Windows User</dc:creator>
  <cp:lastModifiedBy>Techsi.vn</cp:lastModifiedBy>
  <cp:revision>26</cp:revision>
  <dcterms:created xsi:type="dcterms:W3CDTF">2021-03-07T13:50:48Z</dcterms:created>
  <dcterms:modified xsi:type="dcterms:W3CDTF">2023-03-18T10:00:03Z</dcterms:modified>
</cp:coreProperties>
</file>