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9" r:id="rId4"/>
    <p:sldId id="261" r:id="rId5"/>
    <p:sldId id="264" r:id="rId6"/>
    <p:sldId id="260" r:id="rId7"/>
    <p:sldId id="262" r:id="rId8"/>
    <p:sldId id="265" r:id="rId9"/>
    <p:sldId id="266" r:id="rId10"/>
    <p:sldId id="267" r:id="rId11"/>
    <p:sldId id="270" r:id="rId12"/>
    <p:sldId id="269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3917" y="0"/>
            <a:ext cx="5896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UBND QUẬN LONG BIÊN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TRƯỜNG MẦM NON GIANG BIÊN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 new romen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906030" cy="950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936" y="2258842"/>
            <a:ext cx="780213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Đề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tài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Tìm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hiểu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rau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bắp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cải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su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hào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Lứa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3 – 4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endPara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Giáo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viên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Đào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Thanh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Thủy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</p:txBody>
      </p:sp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 “ Ai tinh m¾t”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</a:rPr>
              <a:t>Trß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ch¬i</a:t>
            </a:r>
            <a:endParaRPr lang="en-US" sz="4400" dirty="0" smtClean="0">
              <a:latin typeface=".VnAvant" pitchFamily="34" charset="0"/>
            </a:endParaRPr>
          </a:p>
          <a:p>
            <a:pPr algn="ctr"/>
            <a:r>
              <a:rPr lang="en-US" sz="4400" dirty="0" smtClean="0">
                <a:latin typeface=".VnAvant" pitchFamily="34" charset="0"/>
              </a:rPr>
              <a:t> “ </a:t>
            </a:r>
            <a:r>
              <a:rPr lang="en-US" sz="4400" dirty="0" err="1" smtClean="0">
                <a:latin typeface="Times" pitchFamily="18" charset="0"/>
              </a:rPr>
              <a:t>Đôi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nào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nhanh</a:t>
            </a:r>
            <a:r>
              <a:rPr lang="en-US" sz="4400" dirty="0" smtClean="0">
                <a:latin typeface=".VnAvant" pitchFamily="34" charset="0"/>
              </a:rPr>
              <a:t>”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940" y="2362200"/>
            <a:ext cx="4336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Băp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xanh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Bài hát- Bắp Cải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51" y="-13855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su hµo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C©y b¾p c¶i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68</Words>
  <Application>Microsoft Office PowerPoint</Application>
  <PresentationFormat>On-screen Show (4:3)</PresentationFormat>
  <Paragraphs>17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29</cp:revision>
  <dcterms:created xsi:type="dcterms:W3CDTF">2016-10-10T07:07:35Z</dcterms:created>
  <dcterms:modified xsi:type="dcterms:W3CDTF">2024-01-03T02:50:51Z</dcterms:modified>
</cp:coreProperties>
</file>