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7" r:id="rId2"/>
    <p:sldId id="259" r:id="rId3"/>
    <p:sldId id="260" r:id="rId4"/>
    <p:sldId id="263" r:id="rId5"/>
    <p:sldId id="262" r:id="rId6"/>
    <p:sldId id="268" r:id="rId7"/>
    <p:sldId id="265" r:id="rId8"/>
    <p:sldId id="267" r:id="rId9"/>
    <p:sldId id="264" r:id="rId10"/>
    <p:sldId id="270" r:id="rId11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7F421E-CAFA-4FA6-A193-F04923DD6D01}" type="datetimeFigureOut">
              <a:rPr lang="vi-VN" smtClean="0"/>
              <a:t>16/10/2023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94E2D8-7D89-4474-A29D-2DE70BC245C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843103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7BC88E-FEDC-4B6D-9109-D43CFC7AB9DD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3652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9C7D7-C7C0-433D-B6F1-0E263119D8DC}" type="datetimeFigureOut">
              <a:rPr lang="vi-VN" smtClean="0"/>
              <a:t>16/10/2023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01365-9C9A-4932-BD44-D6A29838F05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866625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9C7D7-C7C0-433D-B6F1-0E263119D8DC}" type="datetimeFigureOut">
              <a:rPr lang="vi-VN" smtClean="0"/>
              <a:t>16/10/2023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01365-9C9A-4932-BD44-D6A29838F05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846835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9C7D7-C7C0-433D-B6F1-0E263119D8DC}" type="datetimeFigureOut">
              <a:rPr lang="vi-VN" smtClean="0"/>
              <a:t>16/10/2023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01365-9C9A-4932-BD44-D6A29838F05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46089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9C7D7-C7C0-433D-B6F1-0E263119D8DC}" type="datetimeFigureOut">
              <a:rPr lang="vi-VN" smtClean="0"/>
              <a:t>16/10/2023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01365-9C9A-4932-BD44-D6A29838F05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229658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9C7D7-C7C0-433D-B6F1-0E263119D8DC}" type="datetimeFigureOut">
              <a:rPr lang="vi-VN" smtClean="0"/>
              <a:t>16/10/2023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01365-9C9A-4932-BD44-D6A29838F05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398241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9C7D7-C7C0-433D-B6F1-0E263119D8DC}" type="datetimeFigureOut">
              <a:rPr lang="vi-VN" smtClean="0"/>
              <a:t>16/10/2023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01365-9C9A-4932-BD44-D6A29838F05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057413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9C7D7-C7C0-433D-B6F1-0E263119D8DC}" type="datetimeFigureOut">
              <a:rPr lang="vi-VN" smtClean="0"/>
              <a:t>16/10/2023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01365-9C9A-4932-BD44-D6A29838F05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639799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9C7D7-C7C0-433D-B6F1-0E263119D8DC}" type="datetimeFigureOut">
              <a:rPr lang="vi-VN" smtClean="0"/>
              <a:t>16/10/2023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01365-9C9A-4932-BD44-D6A29838F05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888372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9C7D7-C7C0-433D-B6F1-0E263119D8DC}" type="datetimeFigureOut">
              <a:rPr lang="vi-VN" smtClean="0"/>
              <a:t>16/10/2023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01365-9C9A-4932-BD44-D6A29838F05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629599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9C7D7-C7C0-433D-B6F1-0E263119D8DC}" type="datetimeFigureOut">
              <a:rPr lang="vi-VN" smtClean="0"/>
              <a:t>16/10/2023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01365-9C9A-4932-BD44-D6A29838F05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405370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9C7D7-C7C0-433D-B6F1-0E263119D8DC}" type="datetimeFigureOut">
              <a:rPr lang="vi-VN" smtClean="0"/>
              <a:t>16/10/2023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01365-9C9A-4932-BD44-D6A29838F05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398926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F9C7D7-C7C0-433D-B6F1-0E263119D8DC}" type="datetimeFigureOut">
              <a:rPr lang="vi-VN" smtClean="0"/>
              <a:t>16/10/2023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201365-9C9A-4932-BD44-D6A29838F05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38863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5" Type="http://schemas.microsoft.com/office/2007/relationships/hdphoto" Target="../media/hdphoto3.wdp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microsoft.com/office/2007/relationships/hdphoto" Target="../media/hdphoto5.wdp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microsoft.com/office/2007/relationships/hdphoto" Target="../media/hdphoto4.wdp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-109954"/>
            <a:ext cx="12192000" cy="6934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628642" y="44678"/>
            <a:ext cx="49347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en-US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LONG BIÊN</a:t>
            </a:r>
          </a:p>
          <a:p>
            <a:pPr algn="ctr" defTabSz="685800"/>
            <a:r>
              <a:rPr lang="en-US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</a:t>
            </a:r>
            <a:r>
              <a:rPr lang="en-US" b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NON </a:t>
            </a:r>
            <a:r>
              <a:rPr lang="en-US" b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GIANG </a:t>
            </a:r>
            <a:r>
              <a:rPr lang="en-US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BIÊN</a:t>
            </a:r>
          </a:p>
        </p:txBody>
      </p:sp>
      <p:sp>
        <p:nvSpPr>
          <p:cNvPr id="7" name="Rectangle 6"/>
          <p:cNvSpPr/>
          <p:nvPr/>
        </p:nvSpPr>
        <p:spPr>
          <a:xfrm>
            <a:off x="3157908" y="2159376"/>
            <a:ext cx="6106961" cy="1757037"/>
          </a:xfrm>
          <a:prstGeom prst="rect">
            <a:avLst/>
          </a:prstGeom>
          <a:noFill/>
        </p:spPr>
        <p:txBody>
          <a:bodyPr spcFirstLastPara="1" wrap="none" lIns="68580" tIns="34290" rIns="68580" bIns="34290" numCol="1">
            <a:prstTxWarp prst="textArchUp">
              <a:avLst/>
            </a:prstTxWarp>
            <a:spAutoFit/>
          </a:bodyPr>
          <a:lstStyle/>
          <a:p>
            <a:pPr algn="ctr" defTabSz="685800"/>
            <a:r>
              <a:rPr lang="en-US" sz="44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PHÁT TRIỂN NHẬN THỨC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042518" y="3239461"/>
            <a:ext cx="64874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 </a:t>
            </a:r>
            <a:r>
              <a:rPr lang="en-US" sz="28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8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US" sz="28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”</a:t>
            </a:r>
            <a:endParaRPr lang="en-US" sz="2800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685800"/>
            <a:r>
              <a:rPr 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800" b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D1</a:t>
            </a:r>
            <a:endParaRPr lang="en-US" sz="2800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00601" y="6314906"/>
            <a:ext cx="28215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endParaRPr lang="en-US" sz="2000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1736" y="691008"/>
            <a:ext cx="1126264" cy="1121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8719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080" y="437805"/>
            <a:ext cx="10933839" cy="608820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101418" y="3223967"/>
            <a:ext cx="54392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Chúc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ngoan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giỏi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4372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82193"/>
            <a:ext cx="12192000" cy="701234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extBox 2"/>
          <p:cNvSpPr txBox="1"/>
          <p:nvPr/>
        </p:nvSpPr>
        <p:spPr>
          <a:xfrm>
            <a:off x="3944039" y="1120015"/>
            <a:ext cx="4330865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HÁT:</a:t>
            </a:r>
          </a:p>
          <a:p>
            <a:pPr algn="ctr"/>
            <a:r>
              <a:rPr lang="en-US" sz="6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</a:t>
            </a: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BÚP BÊ</a:t>
            </a:r>
          </a:p>
          <a:p>
            <a:pPr algn="ctr"/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01748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8" cy="6858000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4452" y="1228351"/>
            <a:ext cx="4458985" cy="4678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3337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6014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8407" y="-1"/>
            <a:ext cx="6052335" cy="6052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8752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6014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667" b="98167" l="5167" r="95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4729" y="1419985"/>
            <a:ext cx="3796482" cy="3613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9536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3119" y="0"/>
            <a:ext cx="12305119" cy="699670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462761" y="766339"/>
            <a:ext cx="73795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 smtClean="0">
                <a:solidFill>
                  <a:srgbClr val="FF0000"/>
                </a:solidFill>
              </a:rPr>
              <a:t>TRÒ CHƠI</a:t>
            </a:r>
            <a:endParaRPr lang="en-US" sz="4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557464" y="1766337"/>
            <a:ext cx="71606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b="1" dirty="0" smtClean="0">
                <a:solidFill>
                  <a:srgbClr val="FF0000"/>
                </a:solidFill>
              </a:rPr>
              <a:t>    AI NHANH HƠN</a:t>
            </a:r>
            <a:endParaRPr lang="en-US" sz="4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059381" y="2895634"/>
            <a:ext cx="102944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 smtClean="0">
                <a:solidFill>
                  <a:srgbClr val="0070C0"/>
                </a:solidFill>
              </a:rPr>
              <a:t>Bé hãy nói thật nhanh tên đồ chơi biến mất nhé!</a:t>
            </a:r>
            <a:endParaRPr lang="en-US" sz="36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8101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3564"/>
            <a:ext cx="12556901" cy="775548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4237" y="2272462"/>
            <a:ext cx="3745934" cy="356546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000" b="96444" l="2000" r="95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1875" y="2333216"/>
            <a:ext cx="3504708" cy="3504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119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Content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813"/>
            <a:ext cx="12192001" cy="688181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675247" y="600638"/>
            <a:ext cx="47909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800" b="1" dirty="0" smtClean="0">
                <a:solidFill>
                  <a:srgbClr val="FF0000"/>
                </a:solidFill>
              </a:rPr>
              <a:t>TRÒ CHƠI</a:t>
            </a:r>
            <a:endParaRPr lang="en-US" sz="48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88744" y="1617013"/>
            <a:ext cx="51644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800" b="1" dirty="0" smtClean="0">
                <a:solidFill>
                  <a:srgbClr val="FF0000"/>
                </a:solidFill>
              </a:rPr>
              <a:t>BÉ TÌM ĐÚNG</a:t>
            </a:r>
            <a:endParaRPr lang="en-US" sz="48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20533" y="3070396"/>
            <a:ext cx="943326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 smtClean="0">
                <a:solidFill>
                  <a:srgbClr val="0070C0"/>
                </a:solidFill>
              </a:rPr>
              <a:t>Bé hãy tìm những đồ chơi có màu sắc theo yêu cầu của cô nào!</a:t>
            </a:r>
            <a:endParaRPr lang="en-US" sz="32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5415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92768"/>
          </a:xfrm>
          <a:prstGeom prst="rect">
            <a:avLst/>
          </a:prstGeom>
        </p:spPr>
      </p:pic>
      <p:pic>
        <p:nvPicPr>
          <p:cNvPr id="7" name="Content Placeholder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1061" y="1027906"/>
            <a:ext cx="1769577" cy="1769577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000" b="96444" l="2000" r="95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4264" y="905133"/>
            <a:ext cx="2157521" cy="215752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1482" y="-318421"/>
            <a:ext cx="4018218" cy="401821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0" r="9823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3965824" y="7211189"/>
            <a:ext cx="5102542" cy="299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02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2.22222E-6 C -0.00417 -0.0125 -0.01849 -0.02291 -0.0237 -0.02291 C -0.05521 -0.02291 -0.08802 0.15625 -0.08802 0.33658 C -0.08802 0.24537 -0.10443 0.15625 -0.11966 0.15625 C -0.13607 0.15625 -0.15143 0.24722 -0.15143 0.33658 C -0.15143 0.29144 -0.15951 0.24537 -0.16758 0.24537 C -0.17578 0.24537 -0.18398 0.28959 -0.18398 0.33658 C -0.18398 0.3125 -0.18815 0.29144 -0.19219 0.29144 C -0.19635 0.29144 -0.20026 0.31435 -0.20026 0.33658 C -0.20026 0.32408 -0.20234 0.3125 -0.20443 0.3125 C -0.20547 0.3125 -0.20859 0.325 -0.20859 0.33658 C -0.20859 0.33033 -0.20964 0.32408 -0.21055 0.32408 C -0.21055 0.32315 -0.2125 0.33033 -0.2125 0.33658 C -0.2125 0.33287 -0.2125 0.33033 -0.21367 0.33033 C -0.21367 0.33195 -0.21471 0.33287 -0.21471 0.33658 C -0.21471 0.33472 -0.21471 0.33287 -0.21471 0.33195 C -0.21576 0.33195 -0.21576 0.33287 -0.21576 0.33472 C -0.2168 0.33472 -0.2168 0.33287 -0.2168 0.33195 C -0.21771 0.33195 -0.21771 0.33287 -0.21771 0.33472 " pathEditMode="relative" rAng="0" ptsTypes="AAAAAAAAAAAAAAAAAAA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885" y="156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1.11111E-6 C -0.0017 -0.01227 -0.00691 -0.0243 -0.00886 -0.0243 C -0.02058 -0.0243 -0.03269 0.16829 -0.03269 0.36088 C -0.03269 0.26366 -0.03868 0.16829 -0.04428 0.16829 C -0.0504 0.16829 -0.05599 0.26505 -0.05599 0.36088 C -0.05599 0.31273 -0.05899 0.26366 -0.06211 0.26366 C -0.06497 0.26366 -0.06809 0.31158 -0.06809 0.36088 C -0.06809 0.33611 -0.06967 0.31273 -0.0711 0.31273 C -0.07266 0.31273 -0.07409 0.3375 -0.07409 0.36088 C -0.07409 0.34815 -0.07474 0.33611 -0.07566 0.33611 C -0.07605 0.33611 -0.07709 0.34861 -0.07709 0.36088 C -0.07709 0.35463 -0.07748 0.34815 -0.07787 0.34815 C -0.07787 0.34676 -0.07865 0.35417 -0.07865 0.36088 C -0.07865 0.35741 -0.07865 0.35463 -0.07904 0.35463 C -0.07904 0.35602 -0.07943 0.35764 -0.07943 0.36088 C -0.07943 0.35926 -0.07943 0.35741 -0.07943 0.35602 C -0.07982 0.35602 -0.07982 0.35741 -0.07982 0.35926 C -0.08021 0.35926 -0.08021 0.35764 -0.08021 0.35602 C -0.08046 0.35602 -0.08046 0.35741 -0.08046 0.35926 " pathEditMode="relative" rAng="0" ptsTypes="AAAAAAAAAAAAAAAAAAA">
                                      <p:cBhvr>
                                        <p:cTn id="2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23" y="168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SLIDE_TITLE" val="ổn định tổ chức"/>
  <p:tag name="ISPRING_SLIDE_INDENT_LEVEL" val="0"/>
  <p:tag name="ISPRING_PLAYER_LAYOUT_TYPE" val="Full"/>
  <p:tag name="ISPRING_PRESENTER_ID" val="{A091F46B-975B-47A6-9EB1-49B0BB9F5E5A}"/>
  <p:tag name="GENSWF_ADVANCE_TIME" val="123.907"/>
  <p:tag name="ISPRING_SLIDE_ID_2" val="{832AB4D0-3BBC-494B-A56D-E9769FC47836}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</TotalTime>
  <Words>87</Words>
  <Application>Microsoft Office PowerPoint</Application>
  <PresentationFormat>Widescreen</PresentationFormat>
  <Paragraphs>16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Administrator</cp:lastModifiedBy>
  <cp:revision>14</cp:revision>
  <dcterms:created xsi:type="dcterms:W3CDTF">2023-09-17T09:55:52Z</dcterms:created>
  <dcterms:modified xsi:type="dcterms:W3CDTF">2023-10-16T06:53:25Z</dcterms:modified>
</cp:coreProperties>
</file>