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9" r:id="rId3"/>
    <p:sldId id="294" r:id="rId4"/>
    <p:sldId id="293" r:id="rId5"/>
    <p:sldId id="292" r:id="rId6"/>
    <p:sldId id="291" r:id="rId7"/>
    <p:sldId id="290" r:id="rId8"/>
    <p:sldId id="296" r:id="rId9"/>
    <p:sldId id="295" r:id="rId10"/>
    <p:sldId id="273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5DD8-2836-17A2-4439-D8534462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E6425-27CC-C996-CC26-92544EF44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D1C94-C013-7343-7918-4743771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08/12/2023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E8790-ED31-6637-E466-F1897D9F8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EB459-5174-01C9-854A-E4B56549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227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EF6CE-A2BC-AC16-151A-C4BEA68A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F8DE9A-A327-03BA-E2B0-1E69C1AC9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4119A-EC78-A781-52A4-94F8F0BB6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08/12/2023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D2668-4130-80F5-E5F3-76D224AAA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C55C1-92BB-76E4-A76F-8DAB606ED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703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F18BF3-F749-C268-8FAD-9DEF1AFCDA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6A5BD4-79F2-B44A-D3F3-5C50295D5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A9B72-371D-09AE-D621-9620BACE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08/12/2023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AAA5B-9360-BBBA-5F9A-78765DB6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01605-B222-FBAC-1805-20DD769E1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923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33E11-6F5E-5C13-740B-E3C72A424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D430A-1F26-5916-DCA9-A67971432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F1E3-ED91-FFFB-7BA2-97C99CE62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08/12/2023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BB7BD-833E-134C-29CD-D543DC03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D235F-5C6D-923C-96D3-DE4698FB0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172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0E335-694B-7B59-3777-9285AE23A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E187A-6AE3-6F01-AE5F-060A22C2F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A03EF-FF5C-507D-6A24-84C1453B8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08/12/2023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D2470-0E80-3D17-C848-54CAB8CB7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BEED3-730B-77C1-9049-2F2986EBC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404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AC226-EB18-4675-2F47-4FC43C62E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09AA8-F2FE-6746-12E0-D3DE0643CD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6DD81-9537-361C-7DA0-60598413E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BEA17-2596-A692-166C-0E447691E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08/12/2023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2D51C-FFC2-4D8F-8803-6ABCD3355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827A8-736D-E40C-DFF5-310B9981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26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322CB-CBD5-A5E8-4289-EA73EBE4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66AE8-1A12-12F3-5510-978604869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DBA0D-B7E5-D924-48F0-EFA057B95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FF29-C12F-B812-FC11-859C157679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A8BD6-9359-4118-CBA5-075B471446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EA307E-5721-F632-889D-438ADE352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08/12/2023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A898CA-BB59-64C7-8078-EDA21F19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F8176F-D9B2-5901-80CA-BBB32F01D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0174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A029E-B0BB-2617-0F22-7DDC3C174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18B6FC-CB64-EABF-CA0A-C1FC12248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08/12/2023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98C01-E0BB-72C6-F528-487E241C9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5379C-3F20-F839-76FB-621ADF97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840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2A237E-45BB-5FB2-54AE-6BFB145E3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08/12/2023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407EE-DB08-B5FD-D915-F699374B3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515A9-3B11-8F4E-17FD-B0B959B47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556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4AD43-DA22-5C6F-B201-1CC5BCB4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3A465-E50E-228A-A8C6-463A87811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3BC97-9174-A3BA-8AA3-B57285E2A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40FCA-730E-D800-D925-9408F1B03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08/12/2023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5D939-6157-CE5D-1737-E997EB00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BB671-EFED-7021-B717-9A7555148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4683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A0318-EC9A-3E91-A707-A489999A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E8E731-710D-4EDE-5FCF-03DD9885FF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E5E0E-FBA8-D645-FD5A-54AB6251D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6694B-9C2A-8909-3C89-952BD3B4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041B-D948-4C91-8140-A3C350F8791C}" type="datetimeFigureOut">
              <a:rPr lang="vi-VN" smtClean="0"/>
              <a:t>08/12/2023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4E5E9-BB0F-F4AC-CFDA-01A33BB29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9771B-F44D-5200-E520-EB596C6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41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5980EE-97D5-69CF-D83D-FE3847C0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A8061F-624F-4ED5-1397-78646F13C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03DDA-FEE2-9342-D54E-B431C76DC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8041B-D948-4C91-8140-A3C350F8791C}" type="datetimeFigureOut">
              <a:rPr lang="vi-VN" smtClean="0"/>
              <a:t>08/12/2023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5B62D-4B20-1125-2AA6-0846E25E4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EACD4-8D37-7C87-CA3D-706048882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1D199-2F1D-42CF-A704-CB8E630637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60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Hàn Quốc Tươi Mới Gia đình Hạnh Phúc Gia đình, Phúc, đoàn, Di  Chuyển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8"/>
            <a:ext cx="12191999" cy="700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29246" y="298240"/>
            <a:ext cx="8085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 ĐÀO TẠO QUẬN LONG BIÊN</a:t>
            </a:r>
          </a:p>
          <a:p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E8138-BDB4-2421-3C72-648A028CD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05125" y="1112273"/>
            <a:ext cx="1581747" cy="144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26295" y="2729179"/>
            <a:ext cx="81394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Rectangle 6"/>
          <p:cNvSpPr/>
          <p:nvPr/>
        </p:nvSpPr>
        <p:spPr>
          <a:xfrm>
            <a:off x="2316051" y="3674615"/>
            <a:ext cx="7199290" cy="2478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NBTN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 đình của bé</a:t>
            </a:r>
            <a:endParaRPr lang="vi-VN" altLang="vi-VN" sz="2400" b="1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</a:t>
            </a:r>
            <a:r>
              <a:rPr lang="en-US" altLang="vi-VN" sz="2400" b="1" i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alt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LỚP: 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 </a:t>
            </a:r>
            <a:r>
              <a:rPr lang="en-US" alt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 D1</a:t>
            </a:r>
            <a:endParaRPr lang="en-US" altLang="vi-VN" sz="2400" b="1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</a:t>
            </a:r>
            <a:r>
              <a:rPr lang="vi-VN" alt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alt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vi-VN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E8550-771C-DE55-2995-6679F224E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C76F16-002F-D6A7-9A19-A4DA21F013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Top 126+ hình nền powerpoint về gia đình mới nhất - thdonghoadian">
            <a:extLst>
              <a:ext uri="{FF2B5EF4-FFF2-40B4-BE49-F238E27FC236}">
                <a16:creationId xmlns:a16="http://schemas.microsoft.com/office/drawing/2014/main" id="{266DF8CD-B2F9-5038-7761-FFCD6387C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F60F32-7C83-7A56-B173-BED724D4C3E9}"/>
              </a:ext>
            </a:extLst>
          </p:cNvPr>
          <p:cNvSpPr txBox="1"/>
          <p:nvPr/>
        </p:nvSpPr>
        <p:spPr>
          <a:xfrm>
            <a:off x="2999509" y="2594242"/>
            <a:ext cx="61929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 các bé chăm ngoan học giỏi!</a:t>
            </a:r>
            <a:endParaRPr lang="en-US" sz="40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21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Hàn Quốc Tươi Mới Gia đình Hạnh Phúc Gia đình, Phúc, đoàn, Di  Chuyển Background Vector để tải xuống miễn phí -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60320" y="1864864"/>
            <a:ext cx="7119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+mj-lt"/>
              </a:rPr>
              <a:t>1. Ổn định tổ chức:</a:t>
            </a:r>
            <a:endParaRPr lang="vi-VN" sz="2800">
              <a:solidFill>
                <a:srgbClr val="FF0000"/>
              </a:solidFill>
              <a:latin typeface="+mj-lt"/>
            </a:endParaRPr>
          </a:p>
          <a:p>
            <a:r>
              <a:rPr lang="vi-VN" sz="2800">
                <a:solidFill>
                  <a:srgbClr val="FF0000"/>
                </a:solidFill>
                <a:latin typeface="+mj-lt"/>
              </a:rPr>
              <a:t>- Cô và trẻ cùng hát bài </a:t>
            </a:r>
            <a:r>
              <a:rPr lang="vi-VN" sz="2800" smtClean="0">
                <a:solidFill>
                  <a:srgbClr val="FF0000"/>
                </a:solidFill>
                <a:latin typeface="+mj-lt"/>
              </a:rPr>
              <a:t>“</a:t>
            </a:r>
            <a:r>
              <a:rPr lang="en-US" sz="2800" smtClean="0">
                <a:solidFill>
                  <a:srgbClr val="FF0000"/>
                </a:solidFill>
                <a:latin typeface="+mj-lt"/>
              </a:rPr>
              <a:t>Cả nhà thương nhau</a:t>
            </a:r>
            <a:r>
              <a:rPr lang="vi-VN" sz="2800" smtClean="0">
                <a:solidFill>
                  <a:srgbClr val="FF0000"/>
                </a:solidFill>
                <a:latin typeface="+mj-lt"/>
              </a:rPr>
              <a:t>”</a:t>
            </a:r>
            <a:endParaRPr lang="vi-VN" sz="280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Ca-Nha-Thuong-Nhau-Trang-Lin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286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Hàn Quốc Tươi Mới Gia đình Hạnh Phúc Gia đình, Phúc, đoàn, Di  Chuyển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32320" y="5473005"/>
            <a:ext cx="50596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+ Cô có bức tranh gì đây?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+ Bạn nào cho cô biết trong tranh có ai?</a:t>
            </a:r>
            <a:endParaRPr lang="en-US" sz="2800" b="0" i="0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557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Hàn Quốc Tươi Mới Gia đình Hạnh Phúc Gia đình, Phúc, đoàn, Di  Chuyển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4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Hàn Quốc Tươi Mới Gia đình Hạnh Phúc Gia đình, Phúc, đoàn, Di  Chuyển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92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04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Hàn Quốc Tươi Mới Gia đình Hạnh Phúc Gia đình, Phúc, đoàn, Di  Chuyển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70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48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Hàn Quốc Tươi Mới Gia đình Hạnh Phúc Gia đình, Phúc, đoàn, Di  Chuyển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7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E8550-771C-DE55-2995-6679F224E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C76F16-002F-D6A7-9A19-A4DA21F013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Top 126+ hình nền powerpoint về gia đình mới nhất - thdonghoadian">
            <a:extLst>
              <a:ext uri="{FF2B5EF4-FFF2-40B4-BE49-F238E27FC236}">
                <a16:creationId xmlns:a16="http://schemas.microsoft.com/office/drawing/2014/main" id="{266DF8CD-B2F9-5038-7761-FFCD6387C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36274" y="158391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 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HĐ3: Trẻ kể về gia đình mình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+ Cô gọi 3-4 trẻ lên kể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+ Bố con tên gì?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+ Làm nghề gì?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+ Mẹ tên gì?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+ Làm nghề gì?</a:t>
            </a:r>
            <a:endParaRPr lang="en-US" sz="2800" b="0" i="0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88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E8550-771C-DE55-2995-6679F224E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C76F16-002F-D6A7-9A19-A4DA21F013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Top 126+ hình nền powerpoint về gia đình mới nhất - thdonghoadian">
            <a:extLst>
              <a:ext uri="{FF2B5EF4-FFF2-40B4-BE49-F238E27FC236}">
                <a16:creationId xmlns:a16="http://schemas.microsoft.com/office/drawing/2014/main" id="{266DF8CD-B2F9-5038-7761-FFCD6387C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F60F32-7C83-7A56-B173-BED724D4C3E9}"/>
              </a:ext>
            </a:extLst>
          </p:cNvPr>
          <p:cNvSpPr txBox="1"/>
          <p:nvPr/>
        </p:nvSpPr>
        <p:spPr>
          <a:xfrm>
            <a:off x="3117075" y="2594242"/>
            <a:ext cx="69805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thúc:           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và trẻ hát và vận động bài “Cháu yêu bà”.</a:t>
            </a:r>
          </a:p>
        </p:txBody>
      </p:sp>
      <p:pic>
        <p:nvPicPr>
          <p:cNvPr id="4" name="Cháu Yêu Bà ♫ Bà Ơi Bà ♫ Xuân Mai - Nhạc Thiếu Nhi Xuân Mai Hay Nhất (320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48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868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90</Words>
  <Application>Microsoft Office PowerPoint</Application>
  <PresentationFormat>Widescreen</PresentationFormat>
  <Paragraphs>21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18</cp:revision>
  <dcterms:created xsi:type="dcterms:W3CDTF">2023-04-01T13:39:23Z</dcterms:created>
  <dcterms:modified xsi:type="dcterms:W3CDTF">2023-12-08T09:31:28Z</dcterms:modified>
</cp:coreProperties>
</file>