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7097-99CC-4BF8-AC7D-E4C60143D92C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B52D-C55C-47DE-9C5C-933BA87167F0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66425" y="436099"/>
            <a:ext cx="8328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 ĐÀO TẠO QUẬN LONG BIÊN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TRƯỜNG MẦM NON GIANG BIÊN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1" y="1457154"/>
            <a:ext cx="1438275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52689" y="2966497"/>
            <a:ext cx="61440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9935" y="3501772"/>
            <a:ext cx="6144064" cy="2974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vi-VN" sz="240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NBTN: Rau bắp cải- Qủa cà chua</a:t>
            </a:r>
            <a:endParaRPr lang="vi-VN" altLang="vi-VN" sz="2400">
              <a:solidFill>
                <a:srgbClr val="C0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240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Lứa tuổi: Nhà trẻ.</a:t>
            </a:r>
            <a:endParaRPr lang="en-US" altLang="vi-VN" sz="2400">
              <a:solidFill>
                <a:srgbClr val="C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240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vi-VN" sz="240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 dạy: Nguyễn Thị Mỵ</a:t>
            </a:r>
            <a:endParaRPr lang="en-US" altLang="vi-VN" sz="2400">
              <a:solidFill>
                <a:srgbClr val="C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240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          Nguyễn Thị Nghĩa</a:t>
            </a:r>
            <a:endParaRPr lang="en-US" altLang="vi-VN" sz="2400">
              <a:solidFill>
                <a:srgbClr val="C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vi-VN" sz="2400">
              <a:solidFill>
                <a:srgbClr val="C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vi-VN" sz="240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vi-VN" sz="240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Năm học: 2022-2023</a:t>
            </a:r>
            <a:endParaRPr lang="en-US" altLang="vi-VN" sz="240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1674" y="1674055"/>
            <a:ext cx="7188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HĐ1:Cô và trẻ chơi trò chơi gieo hạt.</a:t>
            </a:r>
            <a:endParaRPr lang="vi-VN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4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02857" y="1955408"/>
            <a:ext cx="7097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HĐ2: Trẻ quan sát </a:t>
            </a:r>
            <a:endParaRPr lang="en-US" sz="4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Rau bắp cải- quả cà chua”</a:t>
            </a:r>
            <a:endParaRPr lang="vi-VN" sz="40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4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4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07086" y="6328228"/>
            <a:ext cx="335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 bắp cải</a:t>
            </a:r>
            <a:endParaRPr lang="vi-VN" sz="44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ây Cà Chua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6686" y="1"/>
            <a:ext cx="3367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Qủa cà chua</a:t>
            </a:r>
            <a:endParaRPr lang="vi-VN" sz="4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à chua chín - Kỷ Nguyên Làm Đẹ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717452"/>
            <a:ext cx="6096000" cy="515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828" y="1406770"/>
            <a:ext cx="5617698" cy="429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4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55742" y="2504049"/>
            <a:ext cx="745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HĐ3: Trò chơi: Thi xem ai nhanh</a:t>
            </a:r>
            <a:endParaRPr lang="vi-VN" sz="36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Hình nền powerpoint Rau củ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1674" y="1674055"/>
            <a:ext cx="7737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HĐ4:Kết thúc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và trẻ hát bài: “Bắp cải xanh”.</a:t>
            </a:r>
            <a:endParaRPr lang="vi-VN" sz="36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WPS Presentation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FPTSHOP</cp:lastModifiedBy>
  <cp:revision>2</cp:revision>
  <dcterms:created xsi:type="dcterms:W3CDTF">2023-03-12T14:10:00Z</dcterms:created>
  <dcterms:modified xsi:type="dcterms:W3CDTF">2023-03-13T13:40:37Z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2F0AF0DFBE504376BED027C7DD39FAEC</vt:lpwstr>
  </property>
  <property fmtid="{D5CDD505-2E9C-101B-9397-08002B2CF9AE}" pid="3" name="KSOProductBuildVer">
    <vt:lpwstr>1033-11.2.0.11486</vt:lpwstr>
  </property>
</Properties>
</file>