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2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2413-EFAC-40E6-8415-6AD0B350C3C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59824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8823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212" y="1723060"/>
            <a:ext cx="8153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9212" y="3231165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LỚP: NHÀ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D1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910789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35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0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" y="0"/>
            <a:ext cx="912018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8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24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" y="0"/>
            <a:ext cx="912018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0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" y="-285750"/>
            <a:ext cx="921173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0287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thúc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2000251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ruongChungChauLaTruongMamNon-V.A-2633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340324"/>
            <a:ext cx="1371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325" y="1200151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Ổn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8326" y="2171700"/>
            <a:ext cx="524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19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222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151344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60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789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41719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nhát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8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78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286251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6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4457701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95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" y="0"/>
            <a:ext cx="912018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171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"/>
            <a:ext cx="9166833" cy="607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4859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Đàm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thoại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trích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93</Words>
  <Application>Microsoft Office PowerPoint</Application>
  <PresentationFormat>On-screen Show (16:9)</PresentationFormat>
  <Paragraphs>17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Administrator</cp:lastModifiedBy>
  <cp:revision>16</cp:revision>
  <dcterms:created xsi:type="dcterms:W3CDTF">2020-09-08T05:14:39Z</dcterms:created>
  <dcterms:modified xsi:type="dcterms:W3CDTF">2023-09-18T06:20:14Z</dcterms:modified>
</cp:coreProperties>
</file>