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61" r:id="rId5"/>
    <p:sldId id="264" r:id="rId6"/>
    <p:sldId id="262" r:id="rId7"/>
    <p:sldId id="263" r:id="rId8"/>
    <p:sldId id="265" r:id="rId9"/>
    <p:sldId id="266" r:id="rId10"/>
    <p:sldId id="267" r:id="rId11"/>
    <p:sldId id="268" r:id="rId12"/>
    <p:sldId id="269" r:id="rId13"/>
    <p:sldId id="277"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378"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C83B97-179D-4008-BEAE-FF817A6D7C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18E80C6-4316-405F-90E7-B57D9A60CE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BD56986-F526-46A3-9DD1-F0FD77304B05}"/>
              </a:ext>
            </a:extLst>
          </p:cNvPr>
          <p:cNvSpPr>
            <a:spLocks noGrp="1"/>
          </p:cNvSpPr>
          <p:nvPr>
            <p:ph type="dt" sz="half" idx="10"/>
          </p:nvPr>
        </p:nvSpPr>
        <p:spPr/>
        <p:txBody>
          <a:bodyPr/>
          <a:lstStyle/>
          <a:p>
            <a:fld id="{EEAF4057-3754-4D19-A205-4040618B7182}" type="datetimeFigureOut">
              <a:rPr lang="en-US" smtClean="0"/>
              <a:t>1/31/2023</a:t>
            </a:fld>
            <a:endParaRPr lang="en-US"/>
          </a:p>
        </p:txBody>
      </p:sp>
      <p:sp>
        <p:nvSpPr>
          <p:cNvPr id="5" name="Footer Placeholder 4">
            <a:extLst>
              <a:ext uri="{FF2B5EF4-FFF2-40B4-BE49-F238E27FC236}">
                <a16:creationId xmlns:a16="http://schemas.microsoft.com/office/drawing/2014/main" xmlns="" id="{8490AD9B-667C-4FAB-B8DE-6C4C63385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9821F2-C780-4F87-8DF4-61B5565F87DA}"/>
              </a:ext>
            </a:extLst>
          </p:cNvPr>
          <p:cNvSpPr>
            <a:spLocks noGrp="1"/>
          </p:cNvSpPr>
          <p:nvPr>
            <p:ph type="sldNum" sz="quarter" idx="12"/>
          </p:nvPr>
        </p:nvSpPr>
        <p:spPr/>
        <p:txBody>
          <a:bodyPr/>
          <a:lstStyle/>
          <a:p>
            <a:fld id="{3E76AA00-B856-406B-B3F9-BB43AE00C660}" type="slidenum">
              <a:rPr lang="en-US" smtClean="0"/>
              <a:t>‹#›</a:t>
            </a:fld>
            <a:endParaRPr lang="en-US"/>
          </a:p>
        </p:txBody>
      </p:sp>
    </p:spTree>
    <p:extLst>
      <p:ext uri="{BB962C8B-B14F-4D97-AF65-F5344CB8AC3E}">
        <p14:creationId xmlns:p14="http://schemas.microsoft.com/office/powerpoint/2010/main" val="247604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D24E1-6235-41B5-841B-31684460E0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B66A18C-66BB-41A3-A375-40F7AEA5F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BBE83D-D10C-4D18-AF35-F62E439349C3}"/>
              </a:ext>
            </a:extLst>
          </p:cNvPr>
          <p:cNvSpPr>
            <a:spLocks noGrp="1"/>
          </p:cNvSpPr>
          <p:nvPr>
            <p:ph type="dt" sz="half" idx="10"/>
          </p:nvPr>
        </p:nvSpPr>
        <p:spPr/>
        <p:txBody>
          <a:bodyPr/>
          <a:lstStyle/>
          <a:p>
            <a:fld id="{EEAF4057-3754-4D19-A205-4040618B7182}" type="datetimeFigureOut">
              <a:rPr lang="en-US" smtClean="0"/>
              <a:t>1/31/2023</a:t>
            </a:fld>
            <a:endParaRPr lang="en-US"/>
          </a:p>
        </p:txBody>
      </p:sp>
      <p:sp>
        <p:nvSpPr>
          <p:cNvPr id="5" name="Footer Placeholder 4">
            <a:extLst>
              <a:ext uri="{FF2B5EF4-FFF2-40B4-BE49-F238E27FC236}">
                <a16:creationId xmlns:a16="http://schemas.microsoft.com/office/drawing/2014/main" xmlns="" id="{E4CD5F11-DFA1-4604-9867-F1700664D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E03762-146F-4D8F-8113-0D6BD00E1A2A}"/>
              </a:ext>
            </a:extLst>
          </p:cNvPr>
          <p:cNvSpPr>
            <a:spLocks noGrp="1"/>
          </p:cNvSpPr>
          <p:nvPr>
            <p:ph type="sldNum" sz="quarter" idx="12"/>
          </p:nvPr>
        </p:nvSpPr>
        <p:spPr/>
        <p:txBody>
          <a:bodyPr/>
          <a:lstStyle/>
          <a:p>
            <a:fld id="{3E76AA00-B856-406B-B3F9-BB43AE00C660}" type="slidenum">
              <a:rPr lang="en-US" smtClean="0"/>
              <a:t>‹#›</a:t>
            </a:fld>
            <a:endParaRPr lang="en-US"/>
          </a:p>
        </p:txBody>
      </p:sp>
    </p:spTree>
    <p:extLst>
      <p:ext uri="{BB962C8B-B14F-4D97-AF65-F5344CB8AC3E}">
        <p14:creationId xmlns:p14="http://schemas.microsoft.com/office/powerpoint/2010/main" val="87056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135393-6B3A-4BD0-8E64-DF23A41B0D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A8CE5B-D86D-4BC4-95EA-D2A8587CE7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3917672-2639-4142-8A4C-C90D54E3CF5B}"/>
              </a:ext>
            </a:extLst>
          </p:cNvPr>
          <p:cNvSpPr>
            <a:spLocks noGrp="1"/>
          </p:cNvSpPr>
          <p:nvPr>
            <p:ph type="dt" sz="half" idx="10"/>
          </p:nvPr>
        </p:nvSpPr>
        <p:spPr/>
        <p:txBody>
          <a:bodyPr/>
          <a:lstStyle/>
          <a:p>
            <a:fld id="{EEAF4057-3754-4D19-A205-4040618B7182}" type="datetimeFigureOut">
              <a:rPr lang="en-US" smtClean="0"/>
              <a:t>1/31/2023</a:t>
            </a:fld>
            <a:endParaRPr lang="en-US"/>
          </a:p>
        </p:txBody>
      </p:sp>
      <p:sp>
        <p:nvSpPr>
          <p:cNvPr id="5" name="Footer Placeholder 4">
            <a:extLst>
              <a:ext uri="{FF2B5EF4-FFF2-40B4-BE49-F238E27FC236}">
                <a16:creationId xmlns:a16="http://schemas.microsoft.com/office/drawing/2014/main" xmlns="" id="{4DC1E00C-18B6-4EF7-A9B5-59EF58EEC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321632-1285-4B05-B51D-02E8FC5A1375}"/>
              </a:ext>
            </a:extLst>
          </p:cNvPr>
          <p:cNvSpPr>
            <a:spLocks noGrp="1"/>
          </p:cNvSpPr>
          <p:nvPr>
            <p:ph type="sldNum" sz="quarter" idx="12"/>
          </p:nvPr>
        </p:nvSpPr>
        <p:spPr/>
        <p:txBody>
          <a:bodyPr/>
          <a:lstStyle/>
          <a:p>
            <a:fld id="{3E76AA00-B856-406B-B3F9-BB43AE00C660}" type="slidenum">
              <a:rPr lang="en-US" smtClean="0"/>
              <a:t>‹#›</a:t>
            </a:fld>
            <a:endParaRPr lang="en-US"/>
          </a:p>
        </p:txBody>
      </p:sp>
    </p:spTree>
    <p:extLst>
      <p:ext uri="{BB962C8B-B14F-4D97-AF65-F5344CB8AC3E}">
        <p14:creationId xmlns:p14="http://schemas.microsoft.com/office/powerpoint/2010/main" val="348452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5E548-BAA6-4A42-AD06-56A7DE079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2D83DC-7B35-4A51-83F6-B5DC81CD3A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63E122-2C0B-4F54-BB84-AAAF11BFAE18}"/>
              </a:ext>
            </a:extLst>
          </p:cNvPr>
          <p:cNvSpPr>
            <a:spLocks noGrp="1"/>
          </p:cNvSpPr>
          <p:nvPr>
            <p:ph type="dt" sz="half" idx="10"/>
          </p:nvPr>
        </p:nvSpPr>
        <p:spPr/>
        <p:txBody>
          <a:bodyPr/>
          <a:lstStyle/>
          <a:p>
            <a:fld id="{EEAF4057-3754-4D19-A205-4040618B7182}" type="datetimeFigureOut">
              <a:rPr lang="en-US" smtClean="0"/>
              <a:t>1/31/2023</a:t>
            </a:fld>
            <a:endParaRPr lang="en-US"/>
          </a:p>
        </p:txBody>
      </p:sp>
      <p:sp>
        <p:nvSpPr>
          <p:cNvPr id="5" name="Footer Placeholder 4">
            <a:extLst>
              <a:ext uri="{FF2B5EF4-FFF2-40B4-BE49-F238E27FC236}">
                <a16:creationId xmlns:a16="http://schemas.microsoft.com/office/drawing/2014/main" xmlns="" id="{DF86F2FB-B64A-4A3E-8229-8A713B3A2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1ECF84-75B1-4FA1-B52C-26E21FF33484}"/>
              </a:ext>
            </a:extLst>
          </p:cNvPr>
          <p:cNvSpPr>
            <a:spLocks noGrp="1"/>
          </p:cNvSpPr>
          <p:nvPr>
            <p:ph type="sldNum" sz="quarter" idx="12"/>
          </p:nvPr>
        </p:nvSpPr>
        <p:spPr/>
        <p:txBody>
          <a:bodyPr/>
          <a:lstStyle/>
          <a:p>
            <a:fld id="{3E76AA00-B856-406B-B3F9-BB43AE00C660}" type="slidenum">
              <a:rPr lang="en-US" smtClean="0"/>
              <a:t>‹#›</a:t>
            </a:fld>
            <a:endParaRPr lang="en-US"/>
          </a:p>
        </p:txBody>
      </p:sp>
    </p:spTree>
    <p:extLst>
      <p:ext uri="{BB962C8B-B14F-4D97-AF65-F5344CB8AC3E}">
        <p14:creationId xmlns:p14="http://schemas.microsoft.com/office/powerpoint/2010/main" val="71906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FE6D8-5639-4CB5-BBA7-BA00A571D8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66F1968-6FD7-420F-8BF0-8973A0F4E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6F4A28-D243-4BB6-BD3D-69CD55C57161}"/>
              </a:ext>
            </a:extLst>
          </p:cNvPr>
          <p:cNvSpPr>
            <a:spLocks noGrp="1"/>
          </p:cNvSpPr>
          <p:nvPr>
            <p:ph type="dt" sz="half" idx="10"/>
          </p:nvPr>
        </p:nvSpPr>
        <p:spPr/>
        <p:txBody>
          <a:bodyPr/>
          <a:lstStyle/>
          <a:p>
            <a:fld id="{EEAF4057-3754-4D19-A205-4040618B7182}" type="datetimeFigureOut">
              <a:rPr lang="en-US" smtClean="0"/>
              <a:t>1/31/2023</a:t>
            </a:fld>
            <a:endParaRPr lang="en-US"/>
          </a:p>
        </p:txBody>
      </p:sp>
      <p:sp>
        <p:nvSpPr>
          <p:cNvPr id="5" name="Footer Placeholder 4">
            <a:extLst>
              <a:ext uri="{FF2B5EF4-FFF2-40B4-BE49-F238E27FC236}">
                <a16:creationId xmlns:a16="http://schemas.microsoft.com/office/drawing/2014/main" xmlns="" id="{6AFDEE97-3377-45B7-8927-3FF03B414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51DF05-F819-466C-9BE0-13E9998FA492}"/>
              </a:ext>
            </a:extLst>
          </p:cNvPr>
          <p:cNvSpPr>
            <a:spLocks noGrp="1"/>
          </p:cNvSpPr>
          <p:nvPr>
            <p:ph type="sldNum" sz="quarter" idx="12"/>
          </p:nvPr>
        </p:nvSpPr>
        <p:spPr/>
        <p:txBody>
          <a:bodyPr/>
          <a:lstStyle/>
          <a:p>
            <a:fld id="{3E76AA00-B856-406B-B3F9-BB43AE00C660}" type="slidenum">
              <a:rPr lang="en-US" smtClean="0"/>
              <a:t>‹#›</a:t>
            </a:fld>
            <a:endParaRPr lang="en-US"/>
          </a:p>
        </p:txBody>
      </p:sp>
    </p:spTree>
    <p:extLst>
      <p:ext uri="{BB962C8B-B14F-4D97-AF65-F5344CB8AC3E}">
        <p14:creationId xmlns:p14="http://schemas.microsoft.com/office/powerpoint/2010/main" val="161913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FB7EB4-52C8-4487-AAC4-7D1AF38F3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EA4018-5CC9-4038-A5C1-89226D0647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E6E7BE6-E0B4-4A78-9AF6-1F8EDEC46D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4CFA06A-5619-4BAC-A700-A02902D5EA69}"/>
              </a:ext>
            </a:extLst>
          </p:cNvPr>
          <p:cNvSpPr>
            <a:spLocks noGrp="1"/>
          </p:cNvSpPr>
          <p:nvPr>
            <p:ph type="dt" sz="half" idx="10"/>
          </p:nvPr>
        </p:nvSpPr>
        <p:spPr/>
        <p:txBody>
          <a:bodyPr/>
          <a:lstStyle/>
          <a:p>
            <a:fld id="{EEAF4057-3754-4D19-A205-4040618B7182}" type="datetimeFigureOut">
              <a:rPr lang="en-US" smtClean="0"/>
              <a:t>1/31/2023</a:t>
            </a:fld>
            <a:endParaRPr lang="en-US"/>
          </a:p>
        </p:txBody>
      </p:sp>
      <p:sp>
        <p:nvSpPr>
          <p:cNvPr id="6" name="Footer Placeholder 5">
            <a:extLst>
              <a:ext uri="{FF2B5EF4-FFF2-40B4-BE49-F238E27FC236}">
                <a16:creationId xmlns:a16="http://schemas.microsoft.com/office/drawing/2014/main" xmlns="" id="{C6A38C57-1B5E-4AD5-8880-CF3C682C1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05EAE75-9BFB-4817-BCB2-CEC49D72CAA3}"/>
              </a:ext>
            </a:extLst>
          </p:cNvPr>
          <p:cNvSpPr>
            <a:spLocks noGrp="1"/>
          </p:cNvSpPr>
          <p:nvPr>
            <p:ph type="sldNum" sz="quarter" idx="12"/>
          </p:nvPr>
        </p:nvSpPr>
        <p:spPr/>
        <p:txBody>
          <a:bodyPr/>
          <a:lstStyle/>
          <a:p>
            <a:fld id="{3E76AA00-B856-406B-B3F9-BB43AE00C660}" type="slidenum">
              <a:rPr lang="en-US" smtClean="0"/>
              <a:t>‹#›</a:t>
            </a:fld>
            <a:endParaRPr lang="en-US"/>
          </a:p>
        </p:txBody>
      </p:sp>
    </p:spTree>
    <p:extLst>
      <p:ext uri="{BB962C8B-B14F-4D97-AF65-F5344CB8AC3E}">
        <p14:creationId xmlns:p14="http://schemas.microsoft.com/office/powerpoint/2010/main" val="118662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F74B5E-4C93-41C8-8B34-CEF3060506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CF0DCB4-1A17-4FE4-83E0-09E986C2F4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83BABE0-E43E-4A4A-A0A9-265D2A6894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1AEA9C3-9ED7-489F-A2F2-86040CB62C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BB58F21-1E41-4306-B9A3-2A3E6761D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F72EE33-1939-4AF2-B6EE-F99E78B572BC}"/>
              </a:ext>
            </a:extLst>
          </p:cNvPr>
          <p:cNvSpPr>
            <a:spLocks noGrp="1"/>
          </p:cNvSpPr>
          <p:nvPr>
            <p:ph type="dt" sz="half" idx="10"/>
          </p:nvPr>
        </p:nvSpPr>
        <p:spPr/>
        <p:txBody>
          <a:bodyPr/>
          <a:lstStyle/>
          <a:p>
            <a:fld id="{EEAF4057-3754-4D19-A205-4040618B7182}" type="datetimeFigureOut">
              <a:rPr lang="en-US" smtClean="0"/>
              <a:t>1/31/2023</a:t>
            </a:fld>
            <a:endParaRPr lang="en-US"/>
          </a:p>
        </p:txBody>
      </p:sp>
      <p:sp>
        <p:nvSpPr>
          <p:cNvPr id="8" name="Footer Placeholder 7">
            <a:extLst>
              <a:ext uri="{FF2B5EF4-FFF2-40B4-BE49-F238E27FC236}">
                <a16:creationId xmlns:a16="http://schemas.microsoft.com/office/drawing/2014/main" xmlns="" id="{8D670BC2-847F-44CC-BA8E-B434BC8F32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6B8B527-8338-4842-9510-0AA1260FA284}"/>
              </a:ext>
            </a:extLst>
          </p:cNvPr>
          <p:cNvSpPr>
            <a:spLocks noGrp="1"/>
          </p:cNvSpPr>
          <p:nvPr>
            <p:ph type="sldNum" sz="quarter" idx="12"/>
          </p:nvPr>
        </p:nvSpPr>
        <p:spPr/>
        <p:txBody>
          <a:bodyPr/>
          <a:lstStyle/>
          <a:p>
            <a:fld id="{3E76AA00-B856-406B-B3F9-BB43AE00C660}" type="slidenum">
              <a:rPr lang="en-US" smtClean="0"/>
              <a:t>‹#›</a:t>
            </a:fld>
            <a:endParaRPr lang="en-US"/>
          </a:p>
        </p:txBody>
      </p:sp>
    </p:spTree>
    <p:extLst>
      <p:ext uri="{BB962C8B-B14F-4D97-AF65-F5344CB8AC3E}">
        <p14:creationId xmlns:p14="http://schemas.microsoft.com/office/powerpoint/2010/main" val="351048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BB4A4-A657-4E85-9732-587E80891F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9338CB-2A23-4478-96E1-D658B5912565}"/>
              </a:ext>
            </a:extLst>
          </p:cNvPr>
          <p:cNvSpPr>
            <a:spLocks noGrp="1"/>
          </p:cNvSpPr>
          <p:nvPr>
            <p:ph type="dt" sz="half" idx="10"/>
          </p:nvPr>
        </p:nvSpPr>
        <p:spPr/>
        <p:txBody>
          <a:bodyPr/>
          <a:lstStyle/>
          <a:p>
            <a:fld id="{EEAF4057-3754-4D19-A205-4040618B7182}" type="datetimeFigureOut">
              <a:rPr lang="en-US" smtClean="0"/>
              <a:t>1/31/2023</a:t>
            </a:fld>
            <a:endParaRPr lang="en-US"/>
          </a:p>
        </p:txBody>
      </p:sp>
      <p:sp>
        <p:nvSpPr>
          <p:cNvPr id="4" name="Footer Placeholder 3">
            <a:extLst>
              <a:ext uri="{FF2B5EF4-FFF2-40B4-BE49-F238E27FC236}">
                <a16:creationId xmlns:a16="http://schemas.microsoft.com/office/drawing/2014/main" xmlns="" id="{8183F678-3113-4A29-A46D-67802A79F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3D71C88-CDCD-439D-B0B3-450AD17A2511}"/>
              </a:ext>
            </a:extLst>
          </p:cNvPr>
          <p:cNvSpPr>
            <a:spLocks noGrp="1"/>
          </p:cNvSpPr>
          <p:nvPr>
            <p:ph type="sldNum" sz="quarter" idx="12"/>
          </p:nvPr>
        </p:nvSpPr>
        <p:spPr/>
        <p:txBody>
          <a:bodyPr/>
          <a:lstStyle/>
          <a:p>
            <a:fld id="{3E76AA00-B856-406B-B3F9-BB43AE00C660}" type="slidenum">
              <a:rPr lang="en-US" smtClean="0"/>
              <a:t>‹#›</a:t>
            </a:fld>
            <a:endParaRPr lang="en-US"/>
          </a:p>
        </p:txBody>
      </p:sp>
    </p:spTree>
    <p:extLst>
      <p:ext uri="{BB962C8B-B14F-4D97-AF65-F5344CB8AC3E}">
        <p14:creationId xmlns:p14="http://schemas.microsoft.com/office/powerpoint/2010/main" val="239385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4E79A0A-F32F-4E24-BDE6-10258E74DA9E}"/>
              </a:ext>
            </a:extLst>
          </p:cNvPr>
          <p:cNvSpPr>
            <a:spLocks noGrp="1"/>
          </p:cNvSpPr>
          <p:nvPr>
            <p:ph type="dt" sz="half" idx="10"/>
          </p:nvPr>
        </p:nvSpPr>
        <p:spPr/>
        <p:txBody>
          <a:bodyPr/>
          <a:lstStyle/>
          <a:p>
            <a:fld id="{EEAF4057-3754-4D19-A205-4040618B7182}" type="datetimeFigureOut">
              <a:rPr lang="en-US" smtClean="0"/>
              <a:t>1/31/2023</a:t>
            </a:fld>
            <a:endParaRPr lang="en-US"/>
          </a:p>
        </p:txBody>
      </p:sp>
      <p:sp>
        <p:nvSpPr>
          <p:cNvPr id="3" name="Footer Placeholder 2">
            <a:extLst>
              <a:ext uri="{FF2B5EF4-FFF2-40B4-BE49-F238E27FC236}">
                <a16:creationId xmlns:a16="http://schemas.microsoft.com/office/drawing/2014/main" xmlns="" id="{6A562A67-B464-48D4-80DA-4ECDE49337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7D3F2EE-1285-4D60-859B-D7ADFB473E9D}"/>
              </a:ext>
            </a:extLst>
          </p:cNvPr>
          <p:cNvSpPr>
            <a:spLocks noGrp="1"/>
          </p:cNvSpPr>
          <p:nvPr>
            <p:ph type="sldNum" sz="quarter" idx="12"/>
          </p:nvPr>
        </p:nvSpPr>
        <p:spPr/>
        <p:txBody>
          <a:bodyPr/>
          <a:lstStyle/>
          <a:p>
            <a:fld id="{3E76AA00-B856-406B-B3F9-BB43AE00C660}" type="slidenum">
              <a:rPr lang="en-US" smtClean="0"/>
              <a:t>‹#›</a:t>
            </a:fld>
            <a:endParaRPr lang="en-US"/>
          </a:p>
        </p:txBody>
      </p:sp>
    </p:spTree>
    <p:extLst>
      <p:ext uri="{BB962C8B-B14F-4D97-AF65-F5344CB8AC3E}">
        <p14:creationId xmlns:p14="http://schemas.microsoft.com/office/powerpoint/2010/main" val="156797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B7C9C-0847-4C6A-BA56-942FD69ACC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9040D87-1B22-43C4-BDE9-70884D2614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CD5B580-3B79-4B89-BDD8-831A7501F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9B5B60E-FE87-4A4C-AFE7-E44B4F30535D}"/>
              </a:ext>
            </a:extLst>
          </p:cNvPr>
          <p:cNvSpPr>
            <a:spLocks noGrp="1"/>
          </p:cNvSpPr>
          <p:nvPr>
            <p:ph type="dt" sz="half" idx="10"/>
          </p:nvPr>
        </p:nvSpPr>
        <p:spPr/>
        <p:txBody>
          <a:bodyPr/>
          <a:lstStyle/>
          <a:p>
            <a:fld id="{EEAF4057-3754-4D19-A205-4040618B7182}" type="datetimeFigureOut">
              <a:rPr lang="en-US" smtClean="0"/>
              <a:t>1/31/2023</a:t>
            </a:fld>
            <a:endParaRPr lang="en-US"/>
          </a:p>
        </p:txBody>
      </p:sp>
      <p:sp>
        <p:nvSpPr>
          <p:cNvPr id="6" name="Footer Placeholder 5">
            <a:extLst>
              <a:ext uri="{FF2B5EF4-FFF2-40B4-BE49-F238E27FC236}">
                <a16:creationId xmlns:a16="http://schemas.microsoft.com/office/drawing/2014/main" xmlns="" id="{D13096D7-2E07-4C1A-9A64-28D2A0586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065EC6D-466F-4C7E-B015-FF469746A91F}"/>
              </a:ext>
            </a:extLst>
          </p:cNvPr>
          <p:cNvSpPr>
            <a:spLocks noGrp="1"/>
          </p:cNvSpPr>
          <p:nvPr>
            <p:ph type="sldNum" sz="quarter" idx="12"/>
          </p:nvPr>
        </p:nvSpPr>
        <p:spPr/>
        <p:txBody>
          <a:bodyPr/>
          <a:lstStyle/>
          <a:p>
            <a:fld id="{3E76AA00-B856-406B-B3F9-BB43AE00C660}" type="slidenum">
              <a:rPr lang="en-US" smtClean="0"/>
              <a:t>‹#›</a:t>
            </a:fld>
            <a:endParaRPr lang="en-US"/>
          </a:p>
        </p:txBody>
      </p:sp>
    </p:spTree>
    <p:extLst>
      <p:ext uri="{BB962C8B-B14F-4D97-AF65-F5344CB8AC3E}">
        <p14:creationId xmlns:p14="http://schemas.microsoft.com/office/powerpoint/2010/main" val="51937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4A25C-B7B1-4686-BFB7-5290B65A7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248B811-AAB6-4A77-84CA-53915B0497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E173B5E-FAD6-4AB9-8C98-5DC9693CF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A5DA4EE-1F3A-40EC-8C59-49F09C12AB8F}"/>
              </a:ext>
            </a:extLst>
          </p:cNvPr>
          <p:cNvSpPr>
            <a:spLocks noGrp="1"/>
          </p:cNvSpPr>
          <p:nvPr>
            <p:ph type="dt" sz="half" idx="10"/>
          </p:nvPr>
        </p:nvSpPr>
        <p:spPr/>
        <p:txBody>
          <a:bodyPr/>
          <a:lstStyle/>
          <a:p>
            <a:fld id="{EEAF4057-3754-4D19-A205-4040618B7182}" type="datetimeFigureOut">
              <a:rPr lang="en-US" smtClean="0"/>
              <a:t>1/31/2023</a:t>
            </a:fld>
            <a:endParaRPr lang="en-US"/>
          </a:p>
        </p:txBody>
      </p:sp>
      <p:sp>
        <p:nvSpPr>
          <p:cNvPr id="6" name="Footer Placeholder 5">
            <a:extLst>
              <a:ext uri="{FF2B5EF4-FFF2-40B4-BE49-F238E27FC236}">
                <a16:creationId xmlns:a16="http://schemas.microsoft.com/office/drawing/2014/main" xmlns="" id="{73AECFE3-22BC-4DEC-BBA7-9E38E1725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255845-7CE7-4D17-AEBE-DB3ED94890DB}"/>
              </a:ext>
            </a:extLst>
          </p:cNvPr>
          <p:cNvSpPr>
            <a:spLocks noGrp="1"/>
          </p:cNvSpPr>
          <p:nvPr>
            <p:ph type="sldNum" sz="quarter" idx="12"/>
          </p:nvPr>
        </p:nvSpPr>
        <p:spPr/>
        <p:txBody>
          <a:bodyPr/>
          <a:lstStyle/>
          <a:p>
            <a:fld id="{3E76AA00-B856-406B-B3F9-BB43AE00C660}" type="slidenum">
              <a:rPr lang="en-US" smtClean="0"/>
              <a:t>‹#›</a:t>
            </a:fld>
            <a:endParaRPr lang="en-US"/>
          </a:p>
        </p:txBody>
      </p:sp>
    </p:spTree>
    <p:extLst>
      <p:ext uri="{BB962C8B-B14F-4D97-AF65-F5344CB8AC3E}">
        <p14:creationId xmlns:p14="http://schemas.microsoft.com/office/powerpoint/2010/main" val="417332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85539BA-08FB-4F92-957F-D26C11B340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17B86D2-A590-45DD-B503-3F7886E01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B9D1F5-3545-4931-8D63-5FDA8965A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F4057-3754-4D19-A205-4040618B7182}" type="datetimeFigureOut">
              <a:rPr lang="en-US" smtClean="0"/>
              <a:t>1/31/2023</a:t>
            </a:fld>
            <a:endParaRPr lang="en-US"/>
          </a:p>
        </p:txBody>
      </p:sp>
      <p:sp>
        <p:nvSpPr>
          <p:cNvPr id="5" name="Footer Placeholder 4">
            <a:extLst>
              <a:ext uri="{FF2B5EF4-FFF2-40B4-BE49-F238E27FC236}">
                <a16:creationId xmlns:a16="http://schemas.microsoft.com/office/drawing/2014/main" xmlns="" id="{43097250-E8E0-4552-BE7A-B8BB9E199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862248-6F40-43BE-B06E-7BE2E5A295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6AA00-B856-406B-B3F9-BB43AE00C660}" type="slidenum">
              <a:rPr lang="en-US" smtClean="0"/>
              <a:t>‹#›</a:t>
            </a:fld>
            <a:endParaRPr lang="en-US"/>
          </a:p>
        </p:txBody>
      </p:sp>
    </p:spTree>
    <p:extLst>
      <p:ext uri="{BB962C8B-B14F-4D97-AF65-F5344CB8AC3E}">
        <p14:creationId xmlns:p14="http://schemas.microsoft.com/office/powerpoint/2010/main" val="832046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 ảnh background tết nguyên đán 2023 full HD| Tải PSD và Vector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9815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611F992-3F5D-4F5C-B596-226ED776CB88}"/>
              </a:ext>
            </a:extLst>
          </p:cNvPr>
          <p:cNvSpPr txBox="1"/>
          <p:nvPr/>
        </p:nvSpPr>
        <p:spPr>
          <a:xfrm>
            <a:off x="2580778" y="207850"/>
            <a:ext cx="6945358" cy="954107"/>
          </a:xfrm>
          <a:prstGeom prst="rect">
            <a:avLst/>
          </a:prstGeom>
          <a:noFill/>
        </p:spPr>
        <p:txBody>
          <a:bodyPr wrap="square" rtlCol="0">
            <a:spAutoFit/>
          </a:bodyPr>
          <a:lstStyle/>
          <a:p>
            <a:pPr algn="ctr"/>
            <a:r>
              <a:rPr lang="en-US" sz="2800" b="1" dirty="0" smtClean="0">
                <a:solidFill>
                  <a:srgbClr val="0000FF"/>
                </a:solidFill>
                <a:latin typeface="Times New Roman" panose="02020603050405020304" pitchFamily="18" charset="0"/>
                <a:cs typeface="Times New Roman" panose="02020603050405020304" pitchFamily="18" charset="0"/>
              </a:rPr>
              <a:t>PHÒNG GD&amp;ĐT QUẬN LONG </a:t>
            </a:r>
            <a:r>
              <a:rPr lang="en-US" sz="2800" b="1" dirty="0">
                <a:solidFill>
                  <a:srgbClr val="0000FF"/>
                </a:solidFill>
                <a:latin typeface="Times New Roman" panose="02020603050405020304" pitchFamily="18" charset="0"/>
                <a:cs typeface="Times New Roman" panose="02020603050405020304" pitchFamily="18" charset="0"/>
              </a:rPr>
              <a:t>BIÊN</a:t>
            </a:r>
          </a:p>
          <a:p>
            <a:pPr algn="ctr"/>
            <a:r>
              <a:rPr lang="en-US" sz="2800" b="1" dirty="0" smtClean="0">
                <a:solidFill>
                  <a:srgbClr val="0000FF"/>
                </a:solidFill>
                <a:latin typeface="Times New Roman" panose="02020603050405020304" pitchFamily="18" charset="0"/>
                <a:cs typeface="Times New Roman" panose="02020603050405020304" pitchFamily="18" charset="0"/>
              </a:rPr>
              <a:t>TRƯỜNG MẦM NON GIANG BIÊN</a:t>
            </a:r>
            <a:endParaRPr lang="en-US" b="1" dirty="0">
              <a:solidFill>
                <a:srgbClr val="0000FF"/>
              </a:solidFill>
            </a:endParaRPr>
          </a:p>
        </p:txBody>
      </p:sp>
      <p:sp>
        <p:nvSpPr>
          <p:cNvPr id="6" name="TextBox 5">
            <a:extLst>
              <a:ext uri="{FF2B5EF4-FFF2-40B4-BE49-F238E27FC236}">
                <a16:creationId xmlns:a16="http://schemas.microsoft.com/office/drawing/2014/main" xmlns="" id="{83C1F6D5-3920-4413-9874-D1FE34BE01DA}"/>
              </a:ext>
            </a:extLst>
          </p:cNvPr>
          <p:cNvSpPr txBox="1"/>
          <p:nvPr/>
        </p:nvSpPr>
        <p:spPr>
          <a:xfrm>
            <a:off x="1926608" y="2933915"/>
            <a:ext cx="8734567" cy="646331"/>
          </a:xfrm>
          <a:prstGeom prst="rect">
            <a:avLst/>
          </a:prstGeom>
          <a:noFill/>
        </p:spPr>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LĨNH VỰC PHÁT TRIỂN NGÔN NGỮ</a:t>
            </a:r>
          </a:p>
        </p:txBody>
      </p:sp>
      <p:sp>
        <p:nvSpPr>
          <p:cNvPr id="7" name="TextBox 6">
            <a:extLst>
              <a:ext uri="{FF2B5EF4-FFF2-40B4-BE49-F238E27FC236}">
                <a16:creationId xmlns:a16="http://schemas.microsoft.com/office/drawing/2014/main" xmlns="" id="{3E7A2619-5EB4-465B-9EED-564176768E29}"/>
              </a:ext>
            </a:extLst>
          </p:cNvPr>
          <p:cNvSpPr txBox="1"/>
          <p:nvPr/>
        </p:nvSpPr>
        <p:spPr>
          <a:xfrm>
            <a:off x="2471351" y="3919755"/>
            <a:ext cx="7054785" cy="1446550"/>
          </a:xfrm>
          <a:prstGeom prst="rect">
            <a:avLst/>
          </a:prstGeom>
          <a:noFill/>
        </p:spPr>
        <p:txBody>
          <a:bodyPr wrap="square" rtlCol="0">
            <a:spAutoFit/>
          </a:bodyPr>
          <a:lstStyle/>
          <a:p>
            <a:pPr algn="ctr"/>
            <a:r>
              <a:rPr lang="en-US" sz="4400" b="1" dirty="0" err="1" smtClean="0">
                <a:solidFill>
                  <a:srgbClr val="FF0000"/>
                </a:solidFill>
                <a:latin typeface="Times New Roman" panose="02020603050405020304" pitchFamily="18" charset="0"/>
                <a:cs typeface="Times New Roman" panose="02020603050405020304" pitchFamily="18" charset="0"/>
              </a:rPr>
              <a:t>Thơ</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Tết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bạn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nhỏ</a:t>
            </a:r>
            <a:r>
              <a:rPr lang="en-US" sz="4400" b="1" dirty="0">
                <a:solidFill>
                  <a:srgbClr val="FF0000"/>
                </a:solidFill>
                <a:latin typeface="Times New Roman" panose="02020603050405020304" pitchFamily="18" charset="0"/>
                <a:cs typeface="Times New Roman" panose="02020603050405020304" pitchFamily="18" charset="0"/>
              </a:rPr>
              <a:t>.</a:t>
            </a:r>
          </a:p>
          <a:p>
            <a:pPr algn="ctr"/>
            <a:r>
              <a:rPr lang="en-US" sz="4400" b="1" dirty="0" err="1">
                <a:solidFill>
                  <a:srgbClr val="FF0000"/>
                </a:solidFill>
                <a:latin typeface="Times New Roman" panose="02020603050405020304" pitchFamily="18" charset="0"/>
                <a:cs typeface="Times New Roman" panose="02020603050405020304" pitchFamily="18" charset="0"/>
              </a:rPr>
              <a:t>Lứa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tuổi</a:t>
            </a:r>
            <a:r>
              <a:rPr lang="en-US" sz="4400" b="1" dirty="0">
                <a:solidFill>
                  <a:srgbClr val="FF0000"/>
                </a:solidFill>
                <a:latin typeface="Times New Roman" panose="02020603050405020304" pitchFamily="18" charset="0"/>
                <a:cs typeface="Times New Roman" panose="02020603050405020304" pitchFamily="18" charset="0"/>
              </a:rPr>
              <a:t>: 24-36 </a:t>
            </a:r>
            <a:r>
              <a:rPr lang="en-US" sz="4400" b="1" dirty="0" err="1">
                <a:solidFill>
                  <a:srgbClr val="FF0000"/>
                </a:solidFill>
                <a:latin typeface="Times New Roman" panose="02020603050405020304" pitchFamily="18" charset="0"/>
                <a:cs typeface="Times New Roman" panose="02020603050405020304" pitchFamily="18" charset="0"/>
              </a:rPr>
              <a:t>tháng</a:t>
            </a:r>
            <a:r>
              <a:rPr lang="en-US" sz="4400" b="1" dirty="0" smtClean="0">
                <a:solidFill>
                  <a:srgbClr val="FF0000"/>
                </a:solidFill>
                <a:latin typeface="Times New Roman" panose="02020603050405020304" pitchFamily="18" charset="0"/>
                <a:cs typeface="Times New Roman" panose="02020603050405020304" pitchFamily="18" charset="0"/>
              </a:rPr>
              <a:t>.</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591" y="1085059"/>
            <a:ext cx="1827189" cy="1848855"/>
          </a:xfrm>
          <a:prstGeom prst="rect">
            <a:avLst/>
          </a:prstGeom>
        </p:spPr>
      </p:pic>
    </p:spTree>
    <p:extLst>
      <p:ext uri="{BB962C8B-B14F-4D97-AF65-F5344CB8AC3E}">
        <p14:creationId xmlns:p14="http://schemas.microsoft.com/office/powerpoint/2010/main" val="144639143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5D59408-AE79-4724-9E0C-3A4A84B8A3C6}"/>
              </a:ext>
            </a:extLst>
          </p:cNvPr>
          <p:cNvPicPr>
            <a:picLocks noChangeAspect="1"/>
          </p:cNvPicPr>
          <p:nvPr/>
        </p:nvPicPr>
        <p:blipFill>
          <a:blip r:embed="rId2"/>
          <a:stretch>
            <a:fillRect/>
          </a:stretch>
        </p:blipFill>
        <p:spPr>
          <a:xfrm>
            <a:off x="0" y="174364"/>
            <a:ext cx="12254978" cy="6683636"/>
          </a:xfrm>
          <a:prstGeom prst="rect">
            <a:avLst/>
          </a:prstGeom>
        </p:spPr>
      </p:pic>
      <p:sp>
        <p:nvSpPr>
          <p:cNvPr id="5" name="TextBox 4">
            <a:extLst>
              <a:ext uri="{FF2B5EF4-FFF2-40B4-BE49-F238E27FC236}">
                <a16:creationId xmlns:a16="http://schemas.microsoft.com/office/drawing/2014/main" xmlns="" id="{B4B4E9FD-A8AC-4758-A079-DF0ED6829F2B}"/>
              </a:ext>
            </a:extLst>
          </p:cNvPr>
          <p:cNvSpPr txBox="1"/>
          <p:nvPr/>
        </p:nvSpPr>
        <p:spPr>
          <a:xfrm>
            <a:off x="2817342" y="623924"/>
            <a:ext cx="6660290"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ai?</a:t>
            </a:r>
          </a:p>
        </p:txBody>
      </p:sp>
      <p:sp>
        <p:nvSpPr>
          <p:cNvPr id="7" name="TextBox 6">
            <a:extLst>
              <a:ext uri="{FF2B5EF4-FFF2-40B4-BE49-F238E27FC236}">
                <a16:creationId xmlns:a16="http://schemas.microsoft.com/office/drawing/2014/main" xmlns="" id="{EBBFD57F-7ED9-49B5-9B83-1FF925F3133A}"/>
              </a:ext>
            </a:extLst>
          </p:cNvPr>
          <p:cNvSpPr txBox="1"/>
          <p:nvPr/>
        </p:nvSpPr>
        <p:spPr>
          <a:xfrm>
            <a:off x="6490505" y="6011654"/>
            <a:ext cx="5764473"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Tết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nhỏ</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801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1244A6C-B2E2-420D-9907-D5DFE64755B0}"/>
              </a:ext>
            </a:extLst>
          </p:cNvPr>
          <p:cNvPicPr>
            <a:picLocks noChangeAspect="1"/>
          </p:cNvPicPr>
          <p:nvPr/>
        </p:nvPicPr>
        <p:blipFill>
          <a:blip r:embed="rId2"/>
          <a:stretch>
            <a:fillRect/>
          </a:stretch>
        </p:blipFill>
        <p:spPr>
          <a:xfrm>
            <a:off x="0" y="124149"/>
            <a:ext cx="12192000" cy="6733851"/>
          </a:xfrm>
          <a:prstGeom prst="rect">
            <a:avLst/>
          </a:prstGeom>
        </p:spPr>
      </p:pic>
      <p:sp>
        <p:nvSpPr>
          <p:cNvPr id="5" name="TextBox 4">
            <a:extLst>
              <a:ext uri="{FF2B5EF4-FFF2-40B4-BE49-F238E27FC236}">
                <a16:creationId xmlns:a16="http://schemas.microsoft.com/office/drawing/2014/main" xmlns="" id="{87DA5E78-BB28-4BE8-B7DD-F607FD5CA12E}"/>
              </a:ext>
            </a:extLst>
          </p:cNvPr>
          <p:cNvSpPr txBox="1"/>
          <p:nvPr/>
        </p:nvSpPr>
        <p:spPr>
          <a:xfrm>
            <a:off x="47429" y="6151175"/>
            <a:ext cx="5431809"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cũng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đâu</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C867CB86-45E7-48A8-BFE5-2C1A7E751ADE}"/>
              </a:ext>
            </a:extLst>
          </p:cNvPr>
          <p:cNvSpPr txBox="1"/>
          <p:nvPr/>
        </p:nvSpPr>
        <p:spPr>
          <a:xfrm>
            <a:off x="6875014" y="6198888"/>
            <a:ext cx="4898977"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a:t>
            </a:r>
            <a:r>
              <a:rPr lang="en-US" sz="2800" b="1" dirty="0">
                <a:solidFill>
                  <a:srgbClr val="FF0000"/>
                </a:solidFill>
                <a:latin typeface="Times New Roman" panose="02020603050405020304" pitchFamily="18" charset="0"/>
                <a:cs typeface="Times New Roman" panose="02020603050405020304" pitchFamily="18" charset="0"/>
              </a:rPr>
              <a:t> la </a:t>
            </a:r>
            <a:r>
              <a:rPr lang="en-US" sz="2800" b="1" dirty="0" err="1">
                <a:solidFill>
                  <a:srgbClr val="FF0000"/>
                </a:solidFill>
                <a:latin typeface="Times New Roman" panose="02020603050405020304" pitchFamily="18" charset="0"/>
                <a:cs typeface="Times New Roman" panose="02020603050405020304" pitchFamily="18" charset="0"/>
              </a:rPr>
              <a:t>cà</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30353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DCF37C3-4023-40DB-A99A-2F5723F1EC6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E62020D-2880-4C72-A1CC-046511728A11}"/>
              </a:ext>
            </a:extLst>
          </p:cNvPr>
          <p:cNvSpPr>
            <a:spLocks noGrp="1"/>
          </p:cNvSpPr>
          <p:nvPr>
            <p:ph type="title"/>
          </p:nvPr>
        </p:nvSpPr>
        <p:spPr/>
        <p:txBody>
          <a:bodyPr/>
          <a:lstStyle/>
          <a:p>
            <a:r>
              <a:rPr lang="en-US" dirty="0" smtClean="0"/>
              <a:t>.</a:t>
            </a:r>
            <a:endParaRPr lang="en-US" dirty="0"/>
          </a:p>
        </p:txBody>
      </p:sp>
      <p:sp>
        <p:nvSpPr>
          <p:cNvPr id="5" name="TextBox 4">
            <a:extLst>
              <a:ext uri="{FF2B5EF4-FFF2-40B4-BE49-F238E27FC236}">
                <a16:creationId xmlns:a16="http://schemas.microsoft.com/office/drawing/2014/main" xmlns="" id="{A23A3CB3-D769-4224-847E-0144145F67AE}"/>
              </a:ext>
            </a:extLst>
          </p:cNvPr>
          <p:cNvSpPr txBox="1"/>
          <p:nvPr/>
        </p:nvSpPr>
        <p:spPr>
          <a:xfrm>
            <a:off x="78260" y="93072"/>
            <a:ext cx="5254388"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Làm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mọi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thế</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66BDEB6A-1995-490F-8C87-54215D11E94A}"/>
              </a:ext>
            </a:extLst>
          </p:cNvPr>
          <p:cNvSpPr txBox="1"/>
          <p:nvPr/>
        </p:nvSpPr>
        <p:spPr>
          <a:xfrm>
            <a:off x="5058033" y="6253794"/>
            <a:ext cx="5363569" cy="461665"/>
          </a:xfrm>
          <a:prstGeom prst="rect">
            <a:avLst/>
          </a:prstGeom>
          <a:noFill/>
        </p:spPr>
        <p:txBody>
          <a:bodyPr wrap="square" rtlCol="0">
            <a:spAutoFit/>
          </a:bodyPr>
          <a:lstStyle/>
          <a:p>
            <a:pPr algn="ctr"/>
            <a:r>
              <a:rPr lang="en-US" sz="2400" b="1" dirty="0" err="1">
                <a:solidFill>
                  <a:srgbClr val="0000FF"/>
                </a:solidFill>
                <a:latin typeface="Times New Roman" panose="02020603050405020304" pitchFamily="18" charset="0"/>
                <a:cs typeface="Times New Roman" panose="02020603050405020304" pitchFamily="18" charset="0"/>
              </a:rPr>
              <a:t>Làm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mọi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người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mong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đợi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93397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EC0B98F-58CE-479F-9943-4A96F2192BED}"/>
              </a:ext>
            </a:extLst>
          </p:cNvPr>
          <p:cNvPicPr>
            <a:picLocks noChangeAspect="1"/>
          </p:cNvPicPr>
          <p:nvPr/>
        </p:nvPicPr>
        <p:blipFill>
          <a:blip r:embed="rId2"/>
          <a:stretch>
            <a:fillRect/>
          </a:stretch>
        </p:blipFill>
        <p:spPr>
          <a:xfrm>
            <a:off x="16377" y="0"/>
            <a:ext cx="12175623" cy="6858000"/>
          </a:xfrm>
          <a:prstGeom prst="rect">
            <a:avLst/>
          </a:prstGeom>
        </p:spPr>
      </p:pic>
      <p:sp>
        <p:nvSpPr>
          <p:cNvPr id="6" name="TextBox 5">
            <a:extLst>
              <a:ext uri="{FF2B5EF4-FFF2-40B4-BE49-F238E27FC236}">
                <a16:creationId xmlns:a16="http://schemas.microsoft.com/office/drawing/2014/main" xmlns="" id="{4D2AD009-5F31-414A-AAE3-0286CAF615A0}"/>
              </a:ext>
            </a:extLst>
          </p:cNvPr>
          <p:cNvSpPr txBox="1"/>
          <p:nvPr/>
        </p:nvSpPr>
        <p:spPr>
          <a:xfrm>
            <a:off x="5873701" y="6036298"/>
            <a:ext cx="5663821"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Nhanh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tết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ơi</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6120" y="160638"/>
            <a:ext cx="6792782" cy="523220"/>
          </a:xfrm>
          <a:prstGeom prst="rect">
            <a:avLst/>
          </a:prstGeom>
        </p:spPr>
        <p:txBody>
          <a:bodyPr wrap="squar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Nhanh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thế</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nào</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77221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ÔNG BÁO NGHỈ TẾT NGUYÊN ĐÁN QUÝ MÃO 2023 – KHOA TÀI CHÍNH – KẾ TOÁN –  NGÂN H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
            <a:ext cx="12166992" cy="68246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F7C68D11-3536-456E-946A-A92E05B71EFE}"/>
              </a:ext>
            </a:extLst>
          </p:cNvPr>
          <p:cNvSpPr txBox="1"/>
          <p:nvPr/>
        </p:nvSpPr>
        <p:spPr>
          <a:xfrm>
            <a:off x="3240725" y="1524496"/>
            <a:ext cx="8678993" cy="3046988"/>
          </a:xfrm>
          <a:prstGeom prst="rect">
            <a:avLst/>
          </a:prstGeom>
          <a:noFill/>
        </p:spPr>
        <p:txBody>
          <a:bodyPr wrap="square" rtlCol="0">
            <a:spAutoFit/>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G</a:t>
            </a:r>
            <a:r>
              <a:rPr lang="en-US" sz="3200" b="1" dirty="0" err="1" smtClean="0">
                <a:solidFill>
                  <a:srgbClr val="0000FF"/>
                </a:solidFill>
                <a:latin typeface="Times New Roman" panose="02020603050405020304" pitchFamily="18" charset="0"/>
                <a:cs typeface="Times New Roman" panose="02020603050405020304" pitchFamily="18" charset="0"/>
              </a:rPr>
              <a:t>iáo</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dục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a:t>
            </a:r>
            <a:r>
              <a:rPr lang="en-US" sz="3200" dirty="0" err="1" smtClean="0">
                <a:solidFill>
                  <a:srgbClr val="0000FF"/>
                </a:solidFill>
                <a:latin typeface="Times New Roman" panose="02020603050405020304" pitchFamily="18" charset="0"/>
                <a:cs typeface="Times New Roman" panose="02020603050405020304" pitchFamily="18" charset="0"/>
              </a:rPr>
              <a:t>trẻ</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biết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yêu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quý</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ngày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tết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quê</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hương</a:t>
            </a:r>
            <a:r>
              <a:rPr lang="en-US" sz="3200" dirty="0" smtClean="0">
                <a:solidFill>
                  <a:srgbClr val="0000FF"/>
                </a:solidFill>
                <a:latin typeface="Times New Roman" panose="02020603050405020304" pitchFamily="18" charset="0"/>
                <a:cs typeface="Times New Roman" panose="02020603050405020304" pitchFamily="18" charset="0"/>
              </a:rPr>
              <a:t>. </a:t>
            </a:r>
            <a:r>
              <a:rPr lang="vi-VN" sz="3200" dirty="0" smtClean="0">
                <a:solidFill>
                  <a:srgbClr val="0000FF"/>
                </a:solidFill>
                <a:latin typeface="Times New Roman" pitchFamily="18" charset="0"/>
                <a:cs typeface="Times New Roman" pitchFamily="18" charset="0"/>
              </a:rPr>
              <a:t>Ngày </a:t>
            </a:r>
            <a:r>
              <a:rPr lang="vi-VN" sz="3200" dirty="0">
                <a:solidFill>
                  <a:srgbClr val="0000FF"/>
                </a:solidFill>
                <a:latin typeface="Times New Roman" pitchFamily="18" charset="0"/>
                <a:cs typeface="Times New Roman" pitchFamily="18" charset="0"/>
              </a:rPr>
              <a:t>tết đến đón chào một năm mới các con thêm một tuổi và lớn hơn. Vào những ngày tết các con được đi chơi sắm tết. Đi chúc tết người thân họ hàng. Để bố mẹ, ông bà vui các con phải ngoan </a:t>
            </a:r>
            <a:r>
              <a:rPr lang="vi-VN" sz="3200" dirty="0" smtClean="0">
                <a:solidFill>
                  <a:srgbClr val="0000FF"/>
                </a:solidFill>
                <a:latin typeface="Times New Roman" pitchFamily="18" charset="0"/>
                <a:cs typeface="Times New Roman" pitchFamily="18" charset="0"/>
              </a:rPr>
              <a:t>ngoãn</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170470"/>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Mẫu Background Tết Mới Nhất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309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703F03A-D8A4-4607-9FFD-BC51D2095196}"/>
              </a:ext>
            </a:extLst>
          </p:cNvPr>
          <p:cNvSpPr txBox="1"/>
          <p:nvPr/>
        </p:nvSpPr>
        <p:spPr>
          <a:xfrm>
            <a:off x="1537771" y="976368"/>
            <a:ext cx="6086902"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Cô</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dạy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trẻ</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thơ</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01296" y="2137719"/>
            <a:ext cx="6771503" cy="3970318"/>
          </a:xfrm>
          <a:prstGeom prst="rect">
            <a:avLst/>
          </a:prstGeom>
          <a:noFill/>
        </p:spPr>
        <p:txBody>
          <a:bodyPr wrap="square" rtlCol="0">
            <a:spAutoFit/>
          </a:bodyPr>
          <a:lstStyle/>
          <a:p>
            <a:pPr algn="ctr"/>
            <a:r>
              <a:rPr lang="en-US" sz="3600" b="1" dirty="0" smtClean="0">
                <a:solidFill>
                  <a:srgbClr val="0000FF"/>
                </a:solidFill>
                <a:latin typeface="Times New Roman" pitchFamily="18" charset="0"/>
                <a:cs typeface="Times New Roman" pitchFamily="18" charset="0"/>
              </a:rPr>
              <a:t>TẾT LÀ BẠN NHỎ</a:t>
            </a:r>
          </a:p>
          <a:p>
            <a:pPr algn="ctr"/>
            <a:endParaRPr lang="en-US" sz="3600" b="1" dirty="0" smtClean="0">
              <a:solidFill>
                <a:srgbClr val="FF0000"/>
              </a:solidFill>
              <a:latin typeface="Times New Roman" pitchFamily="18" charset="0"/>
              <a:cs typeface="Times New Roman" pitchFamily="18" charset="0"/>
            </a:endParaRPr>
          </a:p>
          <a:p>
            <a:pPr algn="ctr"/>
            <a:r>
              <a:rPr lang="en-US" sz="3600" b="1" dirty="0" smtClean="0">
                <a:solidFill>
                  <a:srgbClr val="0000FF"/>
                </a:solidFill>
                <a:latin typeface="Times New Roman" pitchFamily="18" charset="0"/>
                <a:cs typeface="Times New Roman" pitchFamily="18" charset="0"/>
              </a:rPr>
              <a:t>TẾT CŨNG LÀ BẠN NHỎ </a:t>
            </a:r>
          </a:p>
          <a:p>
            <a:pPr algn="ctr"/>
            <a:r>
              <a:rPr lang="en-US" sz="3600" b="1" dirty="0" smtClean="0">
                <a:solidFill>
                  <a:srgbClr val="0000FF"/>
                </a:solidFill>
                <a:latin typeface="Times New Roman" pitchFamily="18" charset="0"/>
                <a:cs typeface="Times New Roman" pitchFamily="18" charset="0"/>
              </a:rPr>
              <a:t>NÊN CŨNG THÍCH LA CÀ</a:t>
            </a:r>
          </a:p>
          <a:p>
            <a:pPr algn="ctr"/>
            <a:r>
              <a:rPr lang="en-US" sz="3600" b="1" dirty="0" smtClean="0">
                <a:solidFill>
                  <a:srgbClr val="0000FF"/>
                </a:solidFill>
                <a:latin typeface="Times New Roman" pitchFamily="18" charset="0"/>
                <a:cs typeface="Times New Roman" pitchFamily="18" charset="0"/>
              </a:rPr>
              <a:t>LÀM MỌI NGƯỜI MONG ĐỢI</a:t>
            </a:r>
          </a:p>
          <a:p>
            <a:pPr algn="ctr"/>
            <a:r>
              <a:rPr lang="en-US" sz="3600" b="1" dirty="0" smtClean="0">
                <a:solidFill>
                  <a:srgbClr val="0000FF"/>
                </a:solidFill>
                <a:latin typeface="Times New Roman" pitchFamily="18" charset="0"/>
                <a:cs typeface="Times New Roman" pitchFamily="18" charset="0"/>
              </a:rPr>
              <a:t>NHANH CHÂN NÀO TẾT ƠI </a:t>
            </a:r>
          </a:p>
          <a:p>
            <a:pPr algn="ct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883693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ckground Tết đẹp nhất chào đón năm mới đầy niềm vu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0" cy="7043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F004060-C6D4-46BE-AC6D-4295BFCED7C2}"/>
              </a:ext>
            </a:extLst>
          </p:cNvPr>
          <p:cNvSpPr txBox="1"/>
          <p:nvPr/>
        </p:nvSpPr>
        <p:spPr>
          <a:xfrm>
            <a:off x="698096" y="2204094"/>
            <a:ext cx="7028597" cy="1138773"/>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KẾT THÚC.</a:t>
            </a:r>
            <a:endParaRPr lang="en-US" sz="4000" b="1" dirty="0">
              <a:solidFill>
                <a:srgbClr val="FF0000"/>
              </a:solidFill>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CÔ CHO TRẺ HÁT: BÉ CHÚC TẾT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Be-Chuc-Tet-Xuan-Ma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75005" y="3853249"/>
            <a:ext cx="1188308" cy="1188308"/>
          </a:xfrm>
          <a:prstGeom prst="rect">
            <a:avLst/>
          </a:prstGeom>
        </p:spPr>
      </p:pic>
    </p:spTree>
    <p:extLst>
      <p:ext uri="{BB962C8B-B14F-4D97-AF65-F5344CB8AC3E}">
        <p14:creationId xmlns:p14="http://schemas.microsoft.com/office/powerpoint/2010/main" val="150952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5748" fill="hold"/>
                                        <p:tgtEl>
                                          <p:spTgt spid="6"/>
                                        </p:tgtEl>
                                      </p:cBhvr>
                                    </p:cmd>
                                  </p:childTnLst>
                                </p:cTn>
                              </p:par>
                            </p:childTnLst>
                          </p:cTn>
                        </p:par>
                      </p:childTnLst>
                    </p:cTn>
                  </p:par>
                </p:childTnLst>
              </p:cTn>
              <p:nextCondLst>
                <p:cond evt="onClick" delay="0">
                  <p:tgtEl>
                    <p:spTgt spid="6"/>
                  </p:tgtEl>
                </p:cond>
              </p:nextCondLst>
            </p:seq>
            <p:audio>
              <p:cMediaNode vol="80000">
                <p:cTn id="16"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99+ ảnh background tết nguyên đán 2023 full HD| Tải PSD và Vector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81168" y="1099751"/>
            <a:ext cx="4806778" cy="1631216"/>
          </a:xfrm>
          <a:prstGeom prst="rect">
            <a:avLst/>
          </a:prstGeom>
          <a:noFill/>
        </p:spPr>
        <p:txBody>
          <a:bodyPr wrap="square" rtlCol="0">
            <a:spAutoFit/>
          </a:bodyPr>
          <a:lstStyle/>
          <a:p>
            <a:r>
              <a:rPr lang="en-US" sz="3600" b="1" dirty="0" smtClean="0">
                <a:solidFill>
                  <a:srgbClr val="0000FF"/>
                </a:solidFill>
                <a:latin typeface="Times New Roman" pitchFamily="18" charset="0"/>
                <a:cs typeface="Times New Roman" pitchFamily="18" charset="0"/>
              </a:rPr>
              <a:t>ỔN ĐỊNH TỔ CHỨC:</a:t>
            </a:r>
          </a:p>
          <a:p>
            <a:endParaRPr lang="en-US" sz="3600" b="1" dirty="0" smtClean="0">
              <a:solidFill>
                <a:srgbClr val="0000FF"/>
              </a:solidFill>
              <a:latin typeface="Times New Roman" pitchFamily="18" charset="0"/>
              <a:cs typeface="Times New Roman" pitchFamily="18" charset="0"/>
            </a:endParaRPr>
          </a:p>
          <a:p>
            <a:endParaRPr lang="en-US" sz="2800" b="1" dirty="0">
              <a:solidFill>
                <a:srgbClr val="0000FF"/>
              </a:solidFill>
              <a:latin typeface="Times New Roman" pitchFamily="18" charset="0"/>
              <a:cs typeface="Times New Roman" pitchFamily="18" charset="0"/>
            </a:endParaRPr>
          </a:p>
        </p:txBody>
      </p:sp>
      <p:sp>
        <p:nvSpPr>
          <p:cNvPr id="5" name="TextBox 4"/>
          <p:cNvSpPr txBox="1"/>
          <p:nvPr/>
        </p:nvSpPr>
        <p:spPr>
          <a:xfrm>
            <a:off x="1940011" y="2236572"/>
            <a:ext cx="8204887" cy="584775"/>
          </a:xfrm>
          <a:prstGeom prst="rect">
            <a:avLst/>
          </a:prstGeom>
          <a:noFill/>
        </p:spPr>
        <p:txBody>
          <a:bodyPr wrap="square" rtlCol="0">
            <a:spAutoFit/>
          </a:bodyPr>
          <a:lstStyle/>
          <a:p>
            <a:pPr algn="ctr"/>
            <a:r>
              <a:rPr lang="en-US" sz="3200" b="1" dirty="0">
                <a:solidFill>
                  <a:srgbClr val="0000FF"/>
                </a:solidFill>
                <a:latin typeface="Times New Roman" pitchFamily="18" charset="0"/>
                <a:cs typeface="Times New Roman" pitchFamily="18" charset="0"/>
              </a:rPr>
              <a:t>HÁT BÀI HÁT</a:t>
            </a:r>
            <a:r>
              <a:rPr lang="en-US" sz="3200" b="1" dirty="0" smtClean="0">
                <a:solidFill>
                  <a:srgbClr val="0000FF"/>
                </a:solidFill>
                <a:latin typeface="Times New Roman" pitchFamily="18" charset="0"/>
                <a:cs typeface="Times New Roman" pitchFamily="18" charset="0"/>
              </a:rPr>
              <a:t>: CHÚC TẾT</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868657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Bài thơ: Tết là bạn nhỏ - Phan trọng Bảo ViênThơ truyện mầm non - Đọc thơ  cho bé [ GianggiangTV ]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345772" cy="794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6021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4BE70E9-5BE8-4D6C-9E6C-DC4F0CE4942E}"/>
              </a:ext>
            </a:extLst>
          </p:cNvPr>
          <p:cNvPicPr>
            <a:picLocks noChangeAspect="1"/>
          </p:cNvPicPr>
          <p:nvPr/>
        </p:nvPicPr>
        <p:blipFill>
          <a:blip r:embed="rId2"/>
          <a:stretch>
            <a:fillRect/>
          </a:stretch>
        </p:blipFill>
        <p:spPr>
          <a:xfrm>
            <a:off x="0" y="139449"/>
            <a:ext cx="12192000" cy="6655230"/>
          </a:xfrm>
          <a:prstGeom prst="rect">
            <a:avLst/>
          </a:prstGeom>
        </p:spPr>
      </p:pic>
      <p:sp>
        <p:nvSpPr>
          <p:cNvPr id="6" name="TextBox 5">
            <a:extLst>
              <a:ext uri="{FF2B5EF4-FFF2-40B4-BE49-F238E27FC236}">
                <a16:creationId xmlns:a16="http://schemas.microsoft.com/office/drawing/2014/main" xmlns="" id="{86A4CFD3-0632-4B76-8C47-ED5BC42E51CD}"/>
              </a:ext>
            </a:extLst>
          </p:cNvPr>
          <p:cNvSpPr txBox="1"/>
          <p:nvPr/>
        </p:nvSpPr>
        <p:spPr>
          <a:xfrm>
            <a:off x="2765946" y="562913"/>
            <a:ext cx="6660108"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T</a:t>
            </a:r>
            <a:r>
              <a:rPr lang="en-US" sz="2800" b="1" dirty="0" smtClean="0">
                <a:latin typeface="Times New Roman" panose="02020603050405020304" pitchFamily="18" charset="0"/>
                <a:cs typeface="Times New Roman" panose="02020603050405020304" pitchFamily="18" charset="0"/>
              </a:rPr>
              <a:t>HƠ: TẾT LÀ BẠN NHỎ.</a:t>
            </a:r>
            <a:endParaRPr lang="en-US"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38C608EF-E329-45AD-9A0D-D6F6659EDA6F}"/>
              </a:ext>
            </a:extLst>
          </p:cNvPr>
          <p:cNvSpPr txBox="1"/>
          <p:nvPr/>
        </p:nvSpPr>
        <p:spPr>
          <a:xfrm>
            <a:off x="6277786" y="5734827"/>
            <a:ext cx="5227092"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Tết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nhỏ</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449877"/>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E4A90BC-E484-47CF-A292-D905A968C323}"/>
              </a:ext>
            </a:extLst>
          </p:cNvPr>
          <p:cNvPicPr>
            <a:picLocks noChangeAspect="1"/>
          </p:cNvPicPr>
          <p:nvPr/>
        </p:nvPicPr>
        <p:blipFill rotWithShape="1">
          <a:blip r:embed="rId2"/>
          <a:srcRect t="12365" b="12809"/>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AD5AF2E4-E49C-42C2-A1E7-B64E06B413BB}"/>
              </a:ext>
            </a:extLst>
          </p:cNvPr>
          <p:cNvSpPr txBox="1"/>
          <p:nvPr/>
        </p:nvSpPr>
        <p:spPr>
          <a:xfrm>
            <a:off x="6538754" y="6015446"/>
            <a:ext cx="5295331"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a:t>
            </a:r>
            <a:r>
              <a:rPr lang="en-US" sz="2800" b="1" dirty="0">
                <a:solidFill>
                  <a:srgbClr val="FF0000"/>
                </a:solidFill>
                <a:latin typeface="Times New Roman" panose="02020603050405020304" pitchFamily="18" charset="0"/>
                <a:cs typeface="Times New Roman" panose="02020603050405020304" pitchFamily="18" charset="0"/>
              </a:rPr>
              <a:t> la </a:t>
            </a:r>
            <a:r>
              <a:rPr lang="en-US" sz="2800" b="1" dirty="0" err="1">
                <a:solidFill>
                  <a:srgbClr val="FF0000"/>
                </a:solidFill>
                <a:latin typeface="Times New Roman" panose="02020603050405020304" pitchFamily="18" charset="0"/>
                <a:cs typeface="Times New Roman" panose="02020603050405020304" pitchFamily="18" charset="0"/>
              </a:rPr>
              <a:t>cà</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8525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CBAACBC-3C54-49FC-948B-F055C35CFE8E}"/>
              </a:ext>
            </a:extLst>
          </p:cNvPr>
          <p:cNvPicPr>
            <a:picLocks noChangeAspect="1"/>
          </p:cNvPicPr>
          <p:nvPr/>
        </p:nvPicPr>
        <p:blipFill>
          <a:blip r:embed="rId2"/>
          <a:stretch>
            <a:fillRect/>
          </a:stretch>
        </p:blipFill>
        <p:spPr>
          <a:xfrm>
            <a:off x="-1" y="0"/>
            <a:ext cx="12192001" cy="6744280"/>
          </a:xfrm>
          <a:prstGeom prst="rect">
            <a:avLst/>
          </a:prstGeom>
        </p:spPr>
      </p:pic>
      <p:sp>
        <p:nvSpPr>
          <p:cNvPr id="6" name="TextBox 5">
            <a:extLst>
              <a:ext uri="{FF2B5EF4-FFF2-40B4-BE49-F238E27FC236}">
                <a16:creationId xmlns:a16="http://schemas.microsoft.com/office/drawing/2014/main" xmlns="" id="{AE60639F-2F32-4F58-875B-0701543684CF}"/>
              </a:ext>
            </a:extLst>
          </p:cNvPr>
          <p:cNvSpPr txBox="1"/>
          <p:nvPr/>
        </p:nvSpPr>
        <p:spPr>
          <a:xfrm>
            <a:off x="7660943" y="447794"/>
            <a:ext cx="4531057"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đợi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8947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EC0B98F-58CE-479F-9943-4A96F2192BED}"/>
              </a:ext>
            </a:extLst>
          </p:cNvPr>
          <p:cNvPicPr>
            <a:picLocks noChangeAspect="1"/>
          </p:cNvPicPr>
          <p:nvPr/>
        </p:nvPicPr>
        <p:blipFill>
          <a:blip r:embed="rId2"/>
          <a:stretch>
            <a:fillRect/>
          </a:stretch>
        </p:blipFill>
        <p:spPr>
          <a:xfrm>
            <a:off x="0" y="1"/>
            <a:ext cx="12175623" cy="6858000"/>
          </a:xfrm>
          <a:prstGeom prst="rect">
            <a:avLst/>
          </a:prstGeom>
        </p:spPr>
      </p:pic>
      <p:sp>
        <p:nvSpPr>
          <p:cNvPr id="6" name="TextBox 5">
            <a:extLst>
              <a:ext uri="{FF2B5EF4-FFF2-40B4-BE49-F238E27FC236}">
                <a16:creationId xmlns:a16="http://schemas.microsoft.com/office/drawing/2014/main" xmlns="" id="{4D2AD009-5F31-414A-AAE3-0286CAF615A0}"/>
              </a:ext>
            </a:extLst>
          </p:cNvPr>
          <p:cNvSpPr txBox="1"/>
          <p:nvPr/>
        </p:nvSpPr>
        <p:spPr>
          <a:xfrm>
            <a:off x="5873701" y="6036298"/>
            <a:ext cx="5663821"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Nhanh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tết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ơi</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73763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ải Ngay 100+ Mẫu Background Tết 2023 Rực Rỡ, Siêu Nét | Túi Vải Thành Ti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DE68D19-45E3-40D9-ABB0-A8070478A623}"/>
              </a:ext>
            </a:extLst>
          </p:cNvPr>
          <p:cNvSpPr txBox="1"/>
          <p:nvPr/>
        </p:nvSpPr>
        <p:spPr>
          <a:xfrm>
            <a:off x="4502100" y="4556884"/>
            <a:ext cx="6100550" cy="923330"/>
          </a:xfrm>
          <a:prstGeom prst="rect">
            <a:avLst/>
          </a:prstGeom>
          <a:noFill/>
        </p:spPr>
        <p:txBody>
          <a:bodyPr wrap="square" rtlCol="0">
            <a:spAutoFit/>
          </a:bodyPr>
          <a:lstStyle/>
          <a:p>
            <a:pPr algn="ctr"/>
            <a:r>
              <a:rPr lang="en-US" sz="5400" b="1" dirty="0" smtClean="0">
                <a:solidFill>
                  <a:srgbClr val="FF0000"/>
                </a:solidFill>
                <a:latin typeface="Times New Roman" panose="02020603050405020304" pitchFamily="18" charset="0"/>
                <a:cs typeface="Times New Roman" panose="02020603050405020304" pitchFamily="18" charset="0"/>
              </a:rPr>
              <a:t>ĐÀM THOẠI</a:t>
            </a:r>
            <a:r>
              <a:rPr lang="en-US" sz="5400" b="1" dirty="0" smtClean="0">
                <a:solidFill>
                  <a:srgbClr val="FF0000"/>
                </a:solidFill>
                <a:latin typeface="Times New Roman" panose="02020603050405020304" pitchFamily="18" charset="0"/>
                <a:cs typeface="Times New Roman" panose="02020603050405020304" pitchFamily="18" charset="0"/>
              </a:rPr>
              <a:t>.</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998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4BE70E9-5BE8-4D6C-9E6C-DC4F0CE4942E}"/>
              </a:ext>
            </a:extLst>
          </p:cNvPr>
          <p:cNvPicPr>
            <a:picLocks noChangeAspect="1"/>
          </p:cNvPicPr>
          <p:nvPr/>
        </p:nvPicPr>
        <p:blipFill>
          <a:blip r:embed="rId2"/>
          <a:stretch>
            <a:fillRect/>
          </a:stretch>
        </p:blipFill>
        <p:spPr>
          <a:xfrm>
            <a:off x="0" y="139449"/>
            <a:ext cx="12192000" cy="6655230"/>
          </a:xfrm>
          <a:prstGeom prst="rect">
            <a:avLst/>
          </a:prstGeom>
        </p:spPr>
      </p:pic>
      <p:sp>
        <p:nvSpPr>
          <p:cNvPr id="5" name="TextBox 4">
            <a:extLst>
              <a:ext uri="{FF2B5EF4-FFF2-40B4-BE49-F238E27FC236}">
                <a16:creationId xmlns:a16="http://schemas.microsoft.com/office/drawing/2014/main" xmlns="" id="{7D776B42-6563-4AB6-A25C-351060E1235C}"/>
              </a:ext>
            </a:extLst>
          </p:cNvPr>
          <p:cNvSpPr txBox="1"/>
          <p:nvPr/>
        </p:nvSpPr>
        <p:spPr>
          <a:xfrm>
            <a:off x="2677113" y="371882"/>
            <a:ext cx="7242412"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do ai </a:t>
            </a:r>
            <a:r>
              <a:rPr lang="en-US" sz="3600" b="1" dirty="0" err="1">
                <a:solidFill>
                  <a:srgbClr val="FF0000"/>
                </a:solidFill>
                <a:latin typeface="Times New Roman" panose="02020603050405020304" pitchFamily="18" charset="0"/>
                <a:cs typeface="Times New Roman" panose="02020603050405020304" pitchFamily="18" charset="0"/>
              </a:rPr>
              <a:t>sáng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2306594" y="5511113"/>
            <a:ext cx="9885406" cy="1077218"/>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TẾT LÀ BẠN NHỎ</a:t>
            </a:r>
          </a:p>
          <a:p>
            <a:pPr algn="ctr"/>
            <a:r>
              <a:rPr lang="en-US" sz="3200" b="1" dirty="0" smtClean="0">
                <a:solidFill>
                  <a:srgbClr val="FF0000"/>
                </a:solidFill>
                <a:latin typeface="Times New Roman" pitchFamily="18" charset="0"/>
                <a:cs typeface="Times New Roman" pitchFamily="18" charset="0"/>
              </a:rPr>
              <a:t>PHAN TRỌNG BẢO VIÊN</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306491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245</Words>
  <Application>Microsoft Office PowerPoint</Application>
  <PresentationFormat>Custom</PresentationFormat>
  <Paragraphs>35</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13</cp:revision>
  <dcterms:created xsi:type="dcterms:W3CDTF">2022-02-12T12:47:49Z</dcterms:created>
  <dcterms:modified xsi:type="dcterms:W3CDTF">2023-01-31T10:17:04Z</dcterms:modified>
</cp:coreProperties>
</file>