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58" r:id="rId3"/>
    <p:sldId id="273" r:id="rId4"/>
    <p:sldId id="262" r:id="rId5"/>
    <p:sldId id="271" r:id="rId6"/>
    <p:sldId id="259" r:id="rId7"/>
    <p:sldId id="260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Rounded MT Bold" pitchFamily="34" charset="0"/>
      <p:regular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4DE6"/>
    <a:srgbClr val="FF0000"/>
    <a:srgbClr val="3106E8"/>
    <a:srgbClr val="ED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9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6DF6-27D3-4EC5-834A-2F69525F7FF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92F7-B87A-4498-BD79-35D6F3447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40" y="228600"/>
            <a:ext cx="58896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3" y="1069975"/>
            <a:ext cx="568801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2690336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VĐMH	: Cháu yêu bà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TCAN		: Di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vi-VN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24 – 36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</a:p>
          <a:p>
            <a:r>
              <a:rPr lang="vi-VN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 	 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ll user XP3- 2015\Desktop\HINH NEN\ngo-nghinh-85aded914a8fde_11d4dae7e9f6825c25f30768766a834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00" cy="67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16764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ED0303"/>
                </a:solidFill>
                <a:latin typeface="Arno Pro Smbd" pitchFamily="18" charset="0"/>
              </a:rPr>
              <a:t>I. </a:t>
            </a:r>
            <a:r>
              <a:rPr lang="vi-VN" sz="6000" b="1" dirty="0" smtClean="0">
                <a:solidFill>
                  <a:srgbClr val="ED0303"/>
                </a:solidFill>
                <a:latin typeface="Arno Pro Smbd" pitchFamily="18" charset="0"/>
              </a:rPr>
              <a:t>Ổn định tổ chúc</a:t>
            </a:r>
            <a:endParaRPr lang="en-US" sz="6000" b="1" dirty="0">
              <a:solidFill>
                <a:srgbClr val="ED0303"/>
              </a:solidFill>
              <a:latin typeface="Arno Pro Smbd" pitchFamily="18" charset="0"/>
            </a:endParaRPr>
          </a:p>
        </p:txBody>
      </p:sp>
      <p:pic>
        <p:nvPicPr>
          <p:cNvPr id="2" name="01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116"/>
            <a:ext cx="5374604" cy="653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HINH NEN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"/>
            <a:ext cx="9144000" cy="685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890861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Arial Rounded MT Bold" pitchFamily="34" charset="0"/>
              </a:rPr>
              <a:t>2.PHƯƠNG PHÁP HÌNH THỨC TỔ CHỨC.</a:t>
            </a: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 Rounded MT Bold" pitchFamily="34" charset="0"/>
              </a:rPr>
              <a:t>HĐ1: 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VĐMH “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Cháu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bà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6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1828800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Arial Rounded MT Bold" pitchFamily="34" charset="0"/>
              </a:rPr>
              <a:t>Trẻ</a:t>
            </a:r>
            <a:r>
              <a:rPr lang="en-US" sz="6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Rounded MT Bold" pitchFamily="34" charset="0"/>
              </a:rPr>
              <a:t>vận</a:t>
            </a:r>
            <a:r>
              <a:rPr lang="en-US" sz="6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 Rounded MT Bold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7" name="EM YEU CAY XANH 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ll user XP3- 2015\Desktop\HINH NEN\9349743-bloc-de-notas-de-niño-con-las-abejas-y-flores-ilustración-foto-armazones-para-niños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1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3564" y="1524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Arial Rounded MT Bold" pitchFamily="34" charset="0"/>
              </a:rPr>
              <a:t>HĐ 2: 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TCAN “Di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chuyển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theo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âm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 Rounded MT Bold" pitchFamily="34" charset="0"/>
              </a:rPr>
              <a:t>thanh</a:t>
            </a:r>
            <a:r>
              <a:rPr lang="en-US" sz="4800" b="1" dirty="0" smtClean="0">
                <a:solidFill>
                  <a:srgbClr val="FF0000"/>
                </a:solidFill>
                <a:latin typeface="Arial Rounded MT Bold" pitchFamily="34" charset="0"/>
              </a:rPr>
              <a:t>”</a:t>
            </a:r>
            <a:endParaRPr lang="en-US" sz="48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" name="EM YEU CAY XANH 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 XP3- 2015\Desktop\HINH NEN\975837adfa085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579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3106E8"/>
                </a:solidFill>
                <a:latin typeface="Arno Pro Smbd" pitchFamily="18" charset="0"/>
              </a:rPr>
              <a:t>III. </a:t>
            </a:r>
            <a:r>
              <a:rPr lang="vi-VN" sz="8000" dirty="0" smtClean="0">
                <a:solidFill>
                  <a:srgbClr val="3106E8"/>
                </a:solidFill>
                <a:latin typeface="Arno Pro Smbd" pitchFamily="18" charset="0"/>
              </a:rPr>
              <a:t>KẾT THÚC</a:t>
            </a:r>
            <a:endParaRPr lang="en-US" sz="8000" dirty="0">
              <a:solidFill>
                <a:srgbClr val="3106E8"/>
              </a:solidFill>
              <a:latin typeface="Arno Pro Smbd" pitchFamily="18" charset="0"/>
            </a:endParaRPr>
          </a:p>
        </p:txBody>
      </p:sp>
      <p:pic>
        <p:nvPicPr>
          <p:cNvPr id="2" name="BA CON BUO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HINH NEN\24-hinh-nen-powerpoint-tuyet-dep-danh-cho-cac-be-mam-non-148709276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38"/>
            <a:ext cx="9218553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242947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.</a:t>
            </a:r>
          </a:p>
        </p:txBody>
      </p:sp>
    </p:spTree>
    <p:extLst>
      <p:ext uri="{BB962C8B-B14F-4D97-AF65-F5344CB8AC3E}">
        <p14:creationId xmlns:p14="http://schemas.microsoft.com/office/powerpoint/2010/main" val="7819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8&quot;&gt;&lt;property id=&quot;20148&quot; value=&quot;5&quot;/&gt;&lt;property id=&quot;20300&quot; value=&quot;Slide 8&quot;/&gt;&lt;property id=&quot;20307&quot; value=&quot;263&quot;/&gt;&lt;/object&gt;&lt;object type=&quot;3&quot; unique_id=&quot;10022&quot;&gt;&lt;property id=&quot;20148&quot; value=&quot;5&quot;/&gt;&lt;property id=&quot;20300&quot; value=&quot;Slide 1&quot;/&gt;&lt;property id=&quot;20307&quot; value=&quot;272&quot;/&gt;&lt;/object&gt;&lt;object type=&quot;3&quot; unique_id=&quot;10023&quot;&gt;&lt;property id=&quot;20148&quot; value=&quot;5&quot;/&gt;&lt;property id=&quot;20300&quot; value=&quot;Slide 5&quot;/&gt;&lt;property id=&quot;20307&quot; value=&quot;271&quot;/&gt;&lt;/object&gt;&lt;object type=&quot;3&quot; unique_id=&quot;10060&quot;&gt;&lt;property id=&quot;20148&quot; value=&quot;5&quot;/&gt;&lt;property id=&quot;20300&quot; value=&quot;Slide 3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51</Words>
  <Application>Microsoft Office PowerPoint</Application>
  <PresentationFormat>On-screen Show (4:3)</PresentationFormat>
  <Paragraphs>13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Arno Pro Smbd</vt:lpstr>
      <vt:lpstr>Times New Roman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MTC</cp:lastModifiedBy>
  <cp:revision>39</cp:revision>
  <dcterms:created xsi:type="dcterms:W3CDTF">2018-10-31T09:43:06Z</dcterms:created>
  <dcterms:modified xsi:type="dcterms:W3CDTF">2022-12-19T10:02:36Z</dcterms:modified>
</cp:coreProperties>
</file>