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sldIdLst>
    <p:sldId id="257" r:id="rId3"/>
    <p:sldId id="258" r:id="rId4"/>
    <p:sldId id="273" r:id="rId5"/>
    <p:sldId id="274" r:id="rId6"/>
    <p:sldId id="270" r:id="rId7"/>
    <p:sldId id="275" r:id="rId8"/>
    <p:sldId id="271" r:id="rId9"/>
  </p:sldIdLst>
  <p:sldSz cx="9144000" cy="6858000" type="screen4x3"/>
  <p:notesSz cx="6858000" cy="9144000"/>
  <p:custDataLst>
    <p:tags r:id="rId10"/>
  </p:custDataLst>
  <p:defaultTextStyle>
    <a:defPPr>
      <a:defRPr lang="vi-V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ACE243"/>
    <a:srgbClr val="009900"/>
    <a:srgbClr val="FFCCFF"/>
    <a:srgbClr val="FFFFCC"/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78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tags" Target="tags/tag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4FD3349-25EF-243A-EE00-DDD2E62779A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74C2E1D-08DB-822E-FBD5-8803ECA9E03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807D0AB-FD6F-F128-A21E-553815EF1DA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0C20912-E05B-4251-BA8A-21F57EAB0189}" type="slidenum">
              <a:rPr lang="vi-VN" altLang="en-US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36527259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B7D8F0D-F127-A1FB-031A-90C24529A79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8A77F0A-A553-A792-CEAE-58AD16F3B47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405F93D-B893-4A8A-28E3-CE603E055B2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6BF1BBB-7E3D-421C-A0E5-361FA1CF254B}" type="slidenum">
              <a:rPr lang="vi-VN" altLang="en-US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9589271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F78FBC3-166F-FF7D-EBC9-C18385CA4E2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E45F545-807F-3C5F-1B3E-C1D4799C3BF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C91E327-E429-CB78-23A8-BF1256C26DC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51DE25F-FFC8-4B14-8C7E-0F2EE92CD1D9}" type="slidenum">
              <a:rPr lang="vi-VN" altLang="en-US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7669004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22C90D9-DF88-795D-E283-C73D7F6F20E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F998774-E1A7-94DF-F8A5-17E1997CD43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7F3C1F7-E2CD-D482-B75F-57E754FF2FB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8E0630D-2DEC-44C6-8914-C0016BBFFE85}" type="slidenum">
              <a:rPr lang="vi-VN" altLang="en-US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39847407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B4553F1-85F0-A911-F78A-552EFEB8DB8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DD565A1-53A0-C824-E66E-718E6230C93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8F0A1AA-8EBC-725E-1955-063DCB1A20C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E70C11-87E8-4512-ABCE-31E925E833D8}" type="slidenum">
              <a:rPr lang="vi-VN" altLang="en-US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2974633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91483FC-D4CF-231B-8B52-F983B6E1947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CAFCD94-CEBC-9A2C-1004-88B3F45DE97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EFEC2C5-2E46-BA3D-BA24-CFEBB26DFE6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08CF118-C260-42EA-ACF5-5E53B218F81D}" type="slidenum">
              <a:rPr lang="vi-VN" altLang="en-US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5871908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01FDA2D-48BD-407E-B10F-4415915532F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6F61971-E0AA-40B3-2A36-D2B6354E90A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36213B1-6FB9-2EE0-59B4-E19D7DB2782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43CAD57-4F43-4658-ABCC-6BB0971E54E1}" type="slidenum">
              <a:rPr lang="vi-VN" altLang="en-US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30327194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66DC0832-CFAE-B603-3084-BC98127EE58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9FCA4350-5AF2-1C8D-7113-AD58F71960A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68B8AC82-F8C1-D0F7-F910-B2805B7F469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29B395-E7F5-4CFD-812D-5F6931EBF5E8}" type="slidenum">
              <a:rPr lang="vi-VN" altLang="en-US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4324809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9D284E9E-8633-330E-E855-1B0CEFCED61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E3E4732A-2E31-3FD8-1FD1-036E6584CF7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855B10E9-ACD9-59EC-712F-A73706D34DE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63BA165-05A3-476F-A2E4-8A7CB3344969}" type="slidenum">
              <a:rPr lang="vi-VN" altLang="en-US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6761754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76349699-31FC-B869-1F49-59B3796060A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C988BE22-C587-B4E0-2C95-55EC4AC37A6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C2E2CF1C-F93F-EF21-9078-AD279C56F56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5C54764-EEC9-4EFA-A6A3-2E823A1A8E3A}" type="slidenum">
              <a:rPr lang="vi-VN" altLang="en-US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38540763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3C7C477-10F5-3118-FC86-091CAF3A706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45821F8-13C2-59B3-5ED5-9D0603F0B14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2E2A003-4535-44E1-EFB8-9A21930612C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7F78FF4-9488-412E-B68C-46AD16F83AC3}" type="slidenum">
              <a:rPr lang="vi-VN" altLang="en-US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31468932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C603DBD-957D-3069-907F-33B518476B4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0A874C0-2251-4ECA-90AF-F17443A54C7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5C0B9F8-2901-594D-9482-5763F55A1BB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5FB9E5A-0398-4AD0-A58B-603517AA6516}" type="slidenum">
              <a:rPr lang="vi-VN" altLang="en-US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368331832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42F233A-FBE5-4590-BBFD-1BA0986164C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D3E23BB-1D0F-2C03-EEA1-F52CB77616F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F7CFF17-E468-8EA0-3AED-48C3DC7AB48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C8EE067-B21C-4BAB-8A68-9C4418772C8F}" type="slidenum">
              <a:rPr lang="vi-VN" altLang="en-US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10858089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5E4BBF2-692B-C2A0-77ED-D1324E1ACB5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E8A78A6-A6B1-48C5-0E51-1DAF1EDE07A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BBFAE49-B7B7-83B1-8AB6-A1FE9647784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F3BE91E-E890-4C02-9772-5C2B5245B56A}" type="slidenum">
              <a:rPr lang="vi-VN" altLang="en-US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8450211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F35FB2D-A890-B71E-726F-0B11B44F8F0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84B0260-405D-F970-D2CB-974D15B2210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F307CA4-F51B-B565-AFC2-0A425CE94B8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FA78021-4B5C-4731-A947-A555753E4B6F}" type="slidenum">
              <a:rPr lang="vi-VN" altLang="en-US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34443965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069D20C-8CEC-1A08-909C-08B447FDFF7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0BA14AF-8F81-8929-557F-85D69C42273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24FE734-85C4-6877-B469-A51DCEFEB85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F3731FC-3A6B-4151-9549-857DA001C4AB}" type="slidenum">
              <a:rPr lang="vi-VN" altLang="en-US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42293300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BAAA76A-1D76-EDCA-B99C-B578F053BB4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1BFC502-8021-B905-633F-879BB9DCD7A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E3DB537-F1E3-6397-BC96-20C5A494576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9E5AED7-679D-4D0E-A481-47B42C399B29}" type="slidenum">
              <a:rPr lang="vi-VN" altLang="en-US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40179170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54297126-6C4C-9401-7781-761E026D84B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501E48E3-90E3-4BD5-13A5-4BE289A3452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D957BF93-646B-6D39-D574-C3D9A3BB347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69F61DC-77DC-4A8B-98A7-75A32082B4E9}" type="slidenum">
              <a:rPr lang="vi-VN" altLang="en-US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30663904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552ABAB0-53E1-0BB1-58D0-E75442870DF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C9190206-8D74-0296-9BA3-BF237076B28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FA94CDD9-317C-5FB7-519F-0D7A106CCB1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10189B5-89A9-490D-87FB-1E0EB2EC82E3}" type="slidenum">
              <a:rPr lang="vi-VN" altLang="en-US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31814074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F9205730-DDAE-3E8E-B4EA-D293C578E0C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1E6157EF-5821-D3C3-318D-AD80F4D830C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D029C2B9-DD8C-C069-404A-EB916501A03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0250C73-F4A3-4BAB-A8CF-386DA86F8B7C}" type="slidenum">
              <a:rPr lang="vi-VN" altLang="en-US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37546321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BFB0C0E-64EF-6118-F06F-E80138AA586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7DE5366-39CC-9F15-3C0B-2692A2BEDA0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E81F3A9-DC6F-B9AD-033D-838C59ACFE5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F7C535-5E38-4CBA-9811-A3D8DC7185F1}" type="slidenum">
              <a:rPr lang="vi-VN" altLang="en-US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18742069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144A978-8917-19F3-C584-ED614E91D1C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6B66BBE-AAE5-AD12-E258-9C9306EC95A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7B5B5CF-3E1A-2B31-96D4-2BA8EAE0244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3A2AFBF-2ADC-4162-AB45-0C10EFE0D10D}" type="slidenum">
              <a:rPr lang="vi-VN" altLang="en-US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14283184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A7CB9C06-464F-C220-3782-0F75567FCD9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vi-VN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6564E83D-9F93-482F-7260-44CF8381EC3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vi-VN" altLang="en-US"/>
              <a:t>Click to edit Master text styles</a:t>
            </a:r>
          </a:p>
          <a:p>
            <a:pPr lvl="1"/>
            <a:r>
              <a:rPr lang="vi-VN" altLang="en-US"/>
              <a:t>Second level</a:t>
            </a:r>
          </a:p>
          <a:p>
            <a:pPr lvl="2"/>
            <a:r>
              <a:rPr lang="vi-VN" altLang="en-US"/>
              <a:t>Third level</a:t>
            </a:r>
          </a:p>
          <a:p>
            <a:pPr lvl="3"/>
            <a:r>
              <a:rPr lang="vi-VN" altLang="en-US"/>
              <a:t>Fourth level</a:t>
            </a:r>
          </a:p>
          <a:p>
            <a:pPr lvl="4"/>
            <a:r>
              <a:rPr lang="vi-VN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0677CE01-1869-0317-3B98-B1CDF6EB01CE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94A28992-23A6-5796-5DAA-99F816057648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92D8A88A-73B5-A39C-3D06-8113ED6B2653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D5580AE6-4D56-45C3-9FE5-2CF4CF208FD8}" type="slidenum">
              <a:rPr lang="vi-VN" altLang="en-US"/>
              <a:pPr/>
              <a:t>‹#›</a:t>
            </a:fld>
            <a:endParaRPr lang="vi-V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622EA5C9-C6B5-B82E-2067-73294A48C9E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vi-VN" altLang="en-US"/>
              <a:t>Click to edit Master title style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EB638C4E-0178-BC5B-DF25-0EA91DE17E2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vi-VN" altLang="en-US"/>
              <a:t>Click to edit Master text styles</a:t>
            </a:r>
          </a:p>
          <a:p>
            <a:pPr lvl="1"/>
            <a:r>
              <a:rPr lang="vi-VN" altLang="en-US"/>
              <a:t>Second level</a:t>
            </a:r>
          </a:p>
          <a:p>
            <a:pPr lvl="2"/>
            <a:r>
              <a:rPr lang="vi-VN" altLang="en-US"/>
              <a:t>Third level</a:t>
            </a:r>
          </a:p>
          <a:p>
            <a:pPr lvl="3"/>
            <a:r>
              <a:rPr lang="vi-VN" altLang="en-US"/>
              <a:t>Fourth level</a:t>
            </a:r>
          </a:p>
          <a:p>
            <a:pPr lvl="4"/>
            <a:r>
              <a:rPr lang="vi-VN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880F0949-7C58-EABE-EFDF-68186D83E102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6D0EC081-EF2B-C2E4-15D9-D1248D1B17F4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66E1F5B1-9E63-958B-4484-4028CF2D8554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</a:defRPr>
            </a:lvl1pPr>
          </a:lstStyle>
          <a:p>
            <a:fld id="{3B42D16F-3C3E-464A-AD3B-FF4E8C3FA499}" type="slidenum">
              <a:rPr lang="vi-VN" altLang="en-US"/>
              <a:pPr/>
              <a:t>‹#›</a:t>
            </a:fld>
            <a:endParaRPr lang="vi-V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wmf"/><Relationship Id="rId3" Type="http://schemas.openxmlformats.org/officeDocument/2006/relationships/image" Target="../media/image1.wmf"/><Relationship Id="rId7" Type="http://schemas.openxmlformats.org/officeDocument/2006/relationships/image" Target="../media/image4.gi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gif"/><Relationship Id="rId5" Type="http://schemas.openxmlformats.org/officeDocument/2006/relationships/image" Target="../media/image2.wmf"/><Relationship Id="rId4" Type="http://schemas.openxmlformats.org/officeDocument/2006/relationships/oleObject" Target="../embeddings/oleObject2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Minh%20Thang%20Computer\Desktop\01%20uoc%20mo%20xanh.wma" TargetMode="Externa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m4a"/><Relationship Id="rId7" Type="http://schemas.openxmlformats.org/officeDocument/2006/relationships/image" Target="../media/image9.png"/><Relationship Id="rId2" Type="http://schemas.microsoft.com/office/2007/relationships/media" Target="../media/media1.m4a"/><Relationship Id="rId1" Type="http://schemas.openxmlformats.org/officeDocument/2006/relationships/audio" Target="file:///I:\GIAO%20AN%20HUONG\nhac%20tao%20hinh%20CD%20Dong%20vat%20.wma" TargetMode="External"/><Relationship Id="rId6" Type="http://schemas.openxmlformats.org/officeDocument/2006/relationships/image" Target="../media/image7.png"/><Relationship Id="rId5" Type="http://schemas.openxmlformats.org/officeDocument/2006/relationships/image" Target="../media/image8.jpeg"/><Relationship Id="rId4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media2.m4a"/><Relationship Id="rId7" Type="http://schemas.openxmlformats.org/officeDocument/2006/relationships/image" Target="../media/image9.png"/><Relationship Id="rId2" Type="http://schemas.microsoft.com/office/2007/relationships/media" Target="../media/media2.m4a"/><Relationship Id="rId1" Type="http://schemas.openxmlformats.org/officeDocument/2006/relationships/audio" Target="file:///I:\GIAO%20AN%20HUONG\nhac%20tao%20hinh%20CD%20Dong%20vat%20.wma" TargetMode="External"/><Relationship Id="rId6" Type="http://schemas.openxmlformats.org/officeDocument/2006/relationships/image" Target="../media/image7.png"/><Relationship Id="rId5" Type="http://schemas.openxmlformats.org/officeDocument/2006/relationships/image" Target="../media/image8.jpeg"/><Relationship Id="rId4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file:///E:\FFOutput\KARAOKE%20B&#192;I%20H&#193;T%20CH&#7880;%20C&#211;%20M&#7896;T%20TR&#202;N%20&#272;&#7900;I%20-%20CH&#7910;%20&#272;&#7872;%206%20-%20K&#7870;T%20N&#7888;I%20TRI%20TH&#7912;C%20V&#7898;I%20CU&#7896;C%20S&#7888;NG.mp3" TargetMode="External"/><Relationship Id="rId1" Type="http://schemas.openxmlformats.org/officeDocument/2006/relationships/audio" Target="NULL" TargetMode="Externa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file:///D:\Downloads\Ch&#7881;%20c&#243;%20m&#7897;t%20tr&#234;n%20&#273;&#7901;i%20_%20ca%20s&#7929;%20M&#7897;ng%20Thi.mp4" TargetMode="External"/><Relationship Id="rId1" Type="http://schemas.openxmlformats.org/officeDocument/2006/relationships/video" Target="NULL" TargetMode="Externa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gif"/><Relationship Id="rId5" Type="http://schemas.openxmlformats.org/officeDocument/2006/relationships/image" Target="../media/image15.gif"/><Relationship Id="rId4" Type="http://schemas.openxmlformats.org/officeDocument/2006/relationships/image" Target="../media/image14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rotWithShape="0">
          <a:gsLst>
            <a:gs pos="0">
              <a:srgbClr val="CCFFFF"/>
            </a:gs>
            <a:gs pos="50000">
              <a:srgbClr val="FFFFCC"/>
            </a:gs>
            <a:gs pos="100000">
              <a:srgbClr val="CCFF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4" name="Object 2">
            <a:extLst>
              <a:ext uri="{FF2B5EF4-FFF2-40B4-BE49-F238E27FC236}">
                <a16:creationId xmlns:a16="http://schemas.microsoft.com/office/drawing/2014/main" id="{DC347400-56B2-B99A-BE97-7754FAEF8D0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0"/>
          <a:ext cx="1828800" cy="289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2" imgW="1278331" imgH="1273759" progId="MS_ClipArt_Gallery.2">
                  <p:embed/>
                </p:oleObj>
              </mc:Choice>
              <mc:Fallback>
                <p:oleObj name="Clip" r:id="rId2" imgW="1278331" imgH="1273759" progId="MS_ClipArt_Gallery.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828800" cy="289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5" name="Object 3">
            <a:extLst>
              <a:ext uri="{FF2B5EF4-FFF2-40B4-BE49-F238E27FC236}">
                <a16:creationId xmlns:a16="http://schemas.microsoft.com/office/drawing/2014/main" id="{F4C63D10-BD53-22BA-1C56-AA110EA4629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934200" y="4572000"/>
          <a:ext cx="2133600" cy="236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4" imgW="1999793" imgH="1831543" progId="MS_ClipArt_Gallery.2">
                  <p:embed/>
                </p:oleObj>
              </mc:Choice>
              <mc:Fallback>
                <p:oleObj name="Clip" r:id="rId4" imgW="1999793" imgH="1831543" progId="MS_ClipArt_Gallery.2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34200" y="4572000"/>
                        <a:ext cx="2133600" cy="2362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076" name="Picture 4" descr="13">
            <a:extLst>
              <a:ext uri="{FF2B5EF4-FFF2-40B4-BE49-F238E27FC236}">
                <a16:creationId xmlns:a16="http://schemas.microsoft.com/office/drawing/2014/main" id="{04D129D1-BD46-E943-9A4E-884887C6A16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76600"/>
            <a:ext cx="6096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 descr="13">
            <a:extLst>
              <a:ext uri="{FF2B5EF4-FFF2-40B4-BE49-F238E27FC236}">
                <a16:creationId xmlns:a16="http://schemas.microsoft.com/office/drawing/2014/main" id="{6BB3061A-0EBB-5091-1A57-DAE5F38455D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2590800" y="4419600"/>
            <a:ext cx="6096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 descr="13">
            <a:extLst>
              <a:ext uri="{FF2B5EF4-FFF2-40B4-BE49-F238E27FC236}">
                <a16:creationId xmlns:a16="http://schemas.microsoft.com/office/drawing/2014/main" id="{6CFC4EE4-9F28-B0F5-7F56-9954A748B37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6438900" y="-1333500"/>
            <a:ext cx="6096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10" descr="11">
            <a:extLst>
              <a:ext uri="{FF2B5EF4-FFF2-40B4-BE49-F238E27FC236}">
                <a16:creationId xmlns:a16="http://schemas.microsoft.com/office/drawing/2014/main" id="{FF7657A0-B923-E779-CA5A-3A9E656C3BB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813425"/>
            <a:ext cx="1219200" cy="104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10" descr="11">
            <a:extLst>
              <a:ext uri="{FF2B5EF4-FFF2-40B4-BE49-F238E27FC236}">
                <a16:creationId xmlns:a16="http://schemas.microsoft.com/office/drawing/2014/main" id="{21AFA8F7-DDEE-8B7B-F841-5D81E17E678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0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9" descr="13">
            <a:extLst>
              <a:ext uri="{FF2B5EF4-FFF2-40B4-BE49-F238E27FC236}">
                <a16:creationId xmlns:a16="http://schemas.microsoft.com/office/drawing/2014/main" id="{15208064-AE6E-0DB1-A973-EAB80E4B99B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0" y="1219200"/>
            <a:ext cx="6096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2" name="Picture 10" descr="FLOWERS5">
            <a:extLst>
              <a:ext uri="{FF2B5EF4-FFF2-40B4-BE49-F238E27FC236}">
                <a16:creationId xmlns:a16="http://schemas.microsoft.com/office/drawing/2014/main" id="{5CC5E1AB-A37A-FABC-E28D-C861EE1582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5638800"/>
            <a:ext cx="1382713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3" name="Picture 11" descr="FLOWERS5">
            <a:extLst>
              <a:ext uri="{FF2B5EF4-FFF2-40B4-BE49-F238E27FC236}">
                <a16:creationId xmlns:a16="http://schemas.microsoft.com/office/drawing/2014/main" id="{57DAB87B-19E2-BD8F-1EA5-291448BC91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1488" y="5638800"/>
            <a:ext cx="1382712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4" name="Rectangle 12">
            <a:extLst>
              <a:ext uri="{FF2B5EF4-FFF2-40B4-BE49-F238E27FC236}">
                <a16:creationId xmlns:a16="http://schemas.microsoft.com/office/drawing/2014/main" id="{F9B07515-8448-D092-1269-E1D143E4E6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2608" y="2823567"/>
            <a:ext cx="6781800" cy="2333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3200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Đề 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Dạy</a:t>
            </a:r>
            <a:r>
              <a:rPr lang="en-US" sz="3200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VĐMH: “Cháu yêu bà”</a:t>
            </a:r>
            <a:endParaRPr lang="en-US" sz="3200" b="1" dirty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en-US" sz="3200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Nghe hát: Chỉ có một trên đời</a:t>
            </a:r>
            <a:endParaRPr lang="en-US" sz="3200" b="1" dirty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Lứa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24 - 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36 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tháng</a:t>
            </a:r>
            <a:endParaRPr lang="en-US" sz="3200" b="1" dirty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en-US" sz="3200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Cô 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Bùi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Thu 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Hằng</a:t>
            </a:r>
            <a:endParaRPr lang="en-US" sz="3200" b="1" dirty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86" name="WordArt 14">
            <a:extLst>
              <a:ext uri="{FF2B5EF4-FFF2-40B4-BE49-F238E27FC236}">
                <a16:creationId xmlns:a16="http://schemas.microsoft.com/office/drawing/2014/main" id="{98EF343A-F959-0427-0774-42188F30143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219199" y="1061167"/>
            <a:ext cx="6848553" cy="85566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LĨNH VỰC PHÁT TRIỂN THẦM MỸ</a:t>
            </a:r>
            <a:endParaRPr lang="vi-VN" sz="3600" b="1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3" name="Rectangle 12">
            <a:extLst>
              <a:ext uri="{FF2B5EF4-FFF2-40B4-BE49-F238E27FC236}">
                <a16:creationId xmlns:a16="http://schemas.microsoft.com/office/drawing/2014/main" id="{F213B4A8-0EDB-E5AC-968A-3538743FA8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6247" y="1933887"/>
            <a:ext cx="6781800" cy="10601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2800" b="1" dirty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12">
            <a:extLst>
              <a:ext uri="{FF2B5EF4-FFF2-40B4-BE49-F238E27FC236}">
                <a16:creationId xmlns:a16="http://schemas.microsoft.com/office/drawing/2014/main" id="{12FAB63D-09A6-7717-CB73-C3B449C883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757" y="1767180"/>
            <a:ext cx="8277918" cy="1113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4000" b="1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GIÁO ÁN HOẠT ĐỘNG ÂM NHẠC</a:t>
            </a:r>
            <a:endParaRPr lang="en-US" sz="4000" b="1" dirty="0">
              <a:solidFill>
                <a:srgbClr val="0099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Rectangle 5">
            <a:extLst>
              <a:ext uri="{FF2B5EF4-FFF2-40B4-BE49-F238E27FC236}">
                <a16:creationId xmlns:a16="http://schemas.microsoft.com/office/drawing/2014/main" id="{4245656C-897E-0ED3-4824-1539C8E29D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62968" y="2564582"/>
            <a:ext cx="6121400" cy="20165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742950" indent="-742950" algn="ctr">
              <a:spcBef>
                <a:spcPct val="20000"/>
              </a:spcBef>
              <a:buFontTx/>
              <a:buAutoNum type="arabicPeriod"/>
              <a:defRPr/>
            </a:pP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Ổn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chức</a:t>
            </a:r>
            <a:endParaRPr lang="en-US" sz="3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20000"/>
              </a:spcBef>
              <a:defRPr/>
            </a:pPr>
            <a:r>
              <a:rPr lang="en-US" sz="3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3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3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chơi:</a:t>
            </a:r>
          </a:p>
          <a:p>
            <a:pPr algn="ctr">
              <a:spcBef>
                <a:spcPct val="20000"/>
              </a:spcBef>
              <a:defRPr/>
            </a:pPr>
            <a:r>
              <a:rPr lang="en-US" sz="3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“Đoán tên các bộ phận trên cơ thể”</a:t>
            </a:r>
            <a:endParaRPr lang="en-US" sz="4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04" name="01 uoc mo xanh.wma">
            <a:hlinkClick r:id="" action="ppaction://media"/>
            <a:extLst>
              <a:ext uri="{FF2B5EF4-FFF2-40B4-BE49-F238E27FC236}">
                <a16:creationId xmlns:a16="http://schemas.microsoft.com/office/drawing/2014/main" id="{AD02A853-64CC-D63C-BF6B-7516D128A9FA}"/>
              </a:ext>
            </a:extLst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53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audio>
              <p:cMediaNode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04"/>
                </p:tgtEl>
              </p:cMediaNode>
            </p:audio>
          </p:childTnLst>
        </p:cTn>
      </p:par>
    </p:tnLst>
    <p:bldLst>
      <p:bldP spid="410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91" name="nhac tao hinh CD Dong vat .wma">
            <a:hlinkClick r:id="" action="ppaction://media"/>
            <a:extLst>
              <a:ext uri="{FF2B5EF4-FFF2-40B4-BE49-F238E27FC236}">
                <a16:creationId xmlns:a16="http://schemas.microsoft.com/office/drawing/2014/main" id="{67839521-DEEB-944A-164B-8BADCC7C82AF}"/>
              </a:ext>
            </a:extLst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19891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Music">
            <a:extLst>
              <a:ext uri="{FF2B5EF4-FFF2-40B4-BE49-F238E27FC236}">
                <a16:creationId xmlns:a16="http://schemas.microsoft.com/office/drawing/2014/main" id="{CA5D7BB5-CF83-C23D-DA91-2C10D83D6B64}"/>
              </a:ext>
            </a:extLst>
          </p:cNvPr>
          <p:cNvSpPr>
            <a:spLocks noEditPoints="1" noChangeArrowheads="1"/>
          </p:cNvSpPr>
          <p:nvPr/>
        </p:nvSpPr>
        <p:spPr bwMode="auto">
          <a:xfrm>
            <a:off x="611188" y="1889125"/>
            <a:ext cx="503237" cy="504825"/>
          </a:xfrm>
          <a:custGeom>
            <a:avLst/>
            <a:gdLst>
              <a:gd name="T0" fmla="*/ 154038591 w 21600"/>
              <a:gd name="T1" fmla="*/ 964393 h 21600"/>
              <a:gd name="T2" fmla="*/ 154478779 w 21600"/>
              <a:gd name="T3" fmla="*/ 207608164 h 21600"/>
              <a:gd name="T4" fmla="*/ 454300596 w 21600"/>
              <a:gd name="T5" fmla="*/ 210983879 h 21600"/>
              <a:gd name="T6" fmla="*/ 154038591 w 21600"/>
              <a:gd name="T7" fmla="*/ 964393 h 21600"/>
              <a:gd name="T8" fmla="*/ 452561467 w 21600"/>
              <a:gd name="T9" fmla="*/ 0 h 216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7975 w 21600"/>
              <a:gd name="T16" fmla="*/ 923 h 21600"/>
              <a:gd name="T17" fmla="*/ 20935 w 21600"/>
              <a:gd name="T18" fmla="*/ 5354 h 216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600" h="21600">
                <a:moveTo>
                  <a:pt x="7352" y="46"/>
                </a:moveTo>
                <a:lnTo>
                  <a:pt x="7373" y="9900"/>
                </a:lnTo>
                <a:lnTo>
                  <a:pt x="7352" y="16107"/>
                </a:lnTo>
                <a:lnTo>
                  <a:pt x="7103" y="15969"/>
                </a:lnTo>
                <a:lnTo>
                  <a:pt x="6729" y="15692"/>
                </a:lnTo>
                <a:lnTo>
                  <a:pt x="6355" y="15553"/>
                </a:lnTo>
                <a:lnTo>
                  <a:pt x="5981" y="15415"/>
                </a:lnTo>
                <a:lnTo>
                  <a:pt x="5607" y="15276"/>
                </a:lnTo>
                <a:lnTo>
                  <a:pt x="5109" y="15138"/>
                </a:lnTo>
                <a:lnTo>
                  <a:pt x="4735" y="15138"/>
                </a:lnTo>
                <a:lnTo>
                  <a:pt x="4236" y="15138"/>
                </a:lnTo>
                <a:lnTo>
                  <a:pt x="3364" y="15138"/>
                </a:lnTo>
                <a:lnTo>
                  <a:pt x="2616" y="15276"/>
                </a:lnTo>
                <a:lnTo>
                  <a:pt x="1869" y="15692"/>
                </a:lnTo>
                <a:lnTo>
                  <a:pt x="1246" y="15969"/>
                </a:lnTo>
                <a:lnTo>
                  <a:pt x="747" y="16523"/>
                </a:lnTo>
                <a:lnTo>
                  <a:pt x="373" y="17076"/>
                </a:lnTo>
                <a:lnTo>
                  <a:pt x="124" y="17630"/>
                </a:lnTo>
                <a:lnTo>
                  <a:pt x="0" y="18323"/>
                </a:lnTo>
                <a:lnTo>
                  <a:pt x="124" y="19015"/>
                </a:lnTo>
                <a:lnTo>
                  <a:pt x="373" y="19569"/>
                </a:lnTo>
                <a:lnTo>
                  <a:pt x="747" y="20123"/>
                </a:lnTo>
                <a:lnTo>
                  <a:pt x="1246" y="20676"/>
                </a:lnTo>
                <a:lnTo>
                  <a:pt x="1869" y="21092"/>
                </a:lnTo>
                <a:lnTo>
                  <a:pt x="2616" y="21369"/>
                </a:lnTo>
                <a:lnTo>
                  <a:pt x="3364" y="21507"/>
                </a:lnTo>
                <a:lnTo>
                  <a:pt x="4236" y="21646"/>
                </a:lnTo>
                <a:lnTo>
                  <a:pt x="5109" y="21507"/>
                </a:lnTo>
                <a:lnTo>
                  <a:pt x="5856" y="21369"/>
                </a:lnTo>
                <a:lnTo>
                  <a:pt x="6604" y="21092"/>
                </a:lnTo>
                <a:lnTo>
                  <a:pt x="7227" y="20676"/>
                </a:lnTo>
                <a:lnTo>
                  <a:pt x="7726" y="20123"/>
                </a:lnTo>
                <a:lnTo>
                  <a:pt x="8100" y="19569"/>
                </a:lnTo>
                <a:lnTo>
                  <a:pt x="8349" y="19015"/>
                </a:lnTo>
                <a:lnTo>
                  <a:pt x="8473" y="18323"/>
                </a:lnTo>
                <a:lnTo>
                  <a:pt x="8473" y="6276"/>
                </a:lnTo>
                <a:lnTo>
                  <a:pt x="20561" y="6276"/>
                </a:lnTo>
                <a:lnTo>
                  <a:pt x="20561" y="16107"/>
                </a:lnTo>
                <a:lnTo>
                  <a:pt x="20187" y="15830"/>
                </a:lnTo>
                <a:lnTo>
                  <a:pt x="19938" y="15692"/>
                </a:lnTo>
                <a:lnTo>
                  <a:pt x="19564" y="15553"/>
                </a:lnTo>
                <a:lnTo>
                  <a:pt x="19190" y="15415"/>
                </a:lnTo>
                <a:lnTo>
                  <a:pt x="18692" y="15276"/>
                </a:lnTo>
                <a:lnTo>
                  <a:pt x="18318" y="15138"/>
                </a:lnTo>
                <a:lnTo>
                  <a:pt x="17944" y="15138"/>
                </a:lnTo>
                <a:lnTo>
                  <a:pt x="17446" y="15138"/>
                </a:lnTo>
                <a:lnTo>
                  <a:pt x="16573" y="15138"/>
                </a:lnTo>
                <a:lnTo>
                  <a:pt x="15826" y="15276"/>
                </a:lnTo>
                <a:lnTo>
                  <a:pt x="15078" y="15692"/>
                </a:lnTo>
                <a:lnTo>
                  <a:pt x="14455" y="15969"/>
                </a:lnTo>
                <a:lnTo>
                  <a:pt x="13956" y="16523"/>
                </a:lnTo>
                <a:lnTo>
                  <a:pt x="13583" y="17076"/>
                </a:lnTo>
                <a:lnTo>
                  <a:pt x="13333" y="17630"/>
                </a:lnTo>
                <a:lnTo>
                  <a:pt x="13209" y="18323"/>
                </a:lnTo>
                <a:lnTo>
                  <a:pt x="13333" y="19015"/>
                </a:lnTo>
                <a:lnTo>
                  <a:pt x="13583" y="19569"/>
                </a:lnTo>
                <a:lnTo>
                  <a:pt x="13956" y="20123"/>
                </a:lnTo>
                <a:lnTo>
                  <a:pt x="14455" y="20676"/>
                </a:lnTo>
                <a:lnTo>
                  <a:pt x="15078" y="21092"/>
                </a:lnTo>
                <a:lnTo>
                  <a:pt x="15826" y="21369"/>
                </a:lnTo>
                <a:lnTo>
                  <a:pt x="16573" y="21507"/>
                </a:lnTo>
                <a:lnTo>
                  <a:pt x="17446" y="21646"/>
                </a:lnTo>
                <a:lnTo>
                  <a:pt x="18318" y="21507"/>
                </a:lnTo>
                <a:lnTo>
                  <a:pt x="19066" y="21369"/>
                </a:lnTo>
                <a:lnTo>
                  <a:pt x="19813" y="21092"/>
                </a:lnTo>
                <a:lnTo>
                  <a:pt x="20436" y="20676"/>
                </a:lnTo>
                <a:lnTo>
                  <a:pt x="20935" y="20123"/>
                </a:lnTo>
                <a:lnTo>
                  <a:pt x="21309" y="19569"/>
                </a:lnTo>
                <a:lnTo>
                  <a:pt x="21558" y="19015"/>
                </a:lnTo>
                <a:lnTo>
                  <a:pt x="21683" y="18323"/>
                </a:lnTo>
                <a:lnTo>
                  <a:pt x="21683" y="10061"/>
                </a:lnTo>
                <a:lnTo>
                  <a:pt x="21683" y="46"/>
                </a:lnTo>
                <a:lnTo>
                  <a:pt x="7352" y="46"/>
                </a:lnTo>
                <a:close/>
              </a:path>
            </a:pathLst>
          </a:custGeom>
          <a:solidFill>
            <a:srgbClr val="FFBE7D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5125" name="Music">
            <a:extLst>
              <a:ext uri="{FF2B5EF4-FFF2-40B4-BE49-F238E27FC236}">
                <a16:creationId xmlns:a16="http://schemas.microsoft.com/office/drawing/2014/main" id="{B16CF909-C95D-6F0C-D809-CA819934392A}"/>
              </a:ext>
            </a:extLst>
          </p:cNvPr>
          <p:cNvSpPr>
            <a:spLocks noEditPoints="1" noChangeArrowheads="1"/>
          </p:cNvSpPr>
          <p:nvPr/>
        </p:nvSpPr>
        <p:spPr bwMode="auto">
          <a:xfrm>
            <a:off x="4605475" y="1520486"/>
            <a:ext cx="503237" cy="454025"/>
          </a:xfrm>
          <a:custGeom>
            <a:avLst/>
            <a:gdLst>
              <a:gd name="T0" fmla="*/ 154152442 w 21600"/>
              <a:gd name="T1" fmla="*/ 869403 h 21600"/>
              <a:gd name="T2" fmla="*/ 154592955 w 21600"/>
              <a:gd name="T3" fmla="*/ 187159239 h 21600"/>
              <a:gd name="T4" fmla="*/ 454636371 w 21600"/>
              <a:gd name="T5" fmla="*/ 190202454 h 21600"/>
              <a:gd name="T6" fmla="*/ 154152442 w 21600"/>
              <a:gd name="T7" fmla="*/ 869403 h 21600"/>
              <a:gd name="T8" fmla="*/ 452895957 w 21600"/>
              <a:gd name="T9" fmla="*/ 0 h 216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7975 w 21600"/>
              <a:gd name="T16" fmla="*/ 923 h 21600"/>
              <a:gd name="T17" fmla="*/ 20935 w 21600"/>
              <a:gd name="T18" fmla="*/ 5354 h 216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600" h="21600">
                <a:moveTo>
                  <a:pt x="7352" y="46"/>
                </a:moveTo>
                <a:lnTo>
                  <a:pt x="7373" y="9900"/>
                </a:lnTo>
                <a:lnTo>
                  <a:pt x="7352" y="16107"/>
                </a:lnTo>
                <a:lnTo>
                  <a:pt x="7103" y="15969"/>
                </a:lnTo>
                <a:lnTo>
                  <a:pt x="6729" y="15692"/>
                </a:lnTo>
                <a:lnTo>
                  <a:pt x="6355" y="15553"/>
                </a:lnTo>
                <a:lnTo>
                  <a:pt x="5981" y="15415"/>
                </a:lnTo>
                <a:lnTo>
                  <a:pt x="5607" y="15276"/>
                </a:lnTo>
                <a:lnTo>
                  <a:pt x="5109" y="15138"/>
                </a:lnTo>
                <a:lnTo>
                  <a:pt x="4735" y="15138"/>
                </a:lnTo>
                <a:lnTo>
                  <a:pt x="4236" y="15138"/>
                </a:lnTo>
                <a:lnTo>
                  <a:pt x="3364" y="15138"/>
                </a:lnTo>
                <a:lnTo>
                  <a:pt x="2616" y="15276"/>
                </a:lnTo>
                <a:lnTo>
                  <a:pt x="1869" y="15692"/>
                </a:lnTo>
                <a:lnTo>
                  <a:pt x="1246" y="15969"/>
                </a:lnTo>
                <a:lnTo>
                  <a:pt x="747" y="16523"/>
                </a:lnTo>
                <a:lnTo>
                  <a:pt x="373" y="17076"/>
                </a:lnTo>
                <a:lnTo>
                  <a:pt x="124" y="17630"/>
                </a:lnTo>
                <a:lnTo>
                  <a:pt x="0" y="18323"/>
                </a:lnTo>
                <a:lnTo>
                  <a:pt x="124" y="19015"/>
                </a:lnTo>
                <a:lnTo>
                  <a:pt x="373" y="19569"/>
                </a:lnTo>
                <a:lnTo>
                  <a:pt x="747" y="20123"/>
                </a:lnTo>
                <a:lnTo>
                  <a:pt x="1246" y="20676"/>
                </a:lnTo>
                <a:lnTo>
                  <a:pt x="1869" y="21092"/>
                </a:lnTo>
                <a:lnTo>
                  <a:pt x="2616" y="21369"/>
                </a:lnTo>
                <a:lnTo>
                  <a:pt x="3364" y="21507"/>
                </a:lnTo>
                <a:lnTo>
                  <a:pt x="4236" y="21646"/>
                </a:lnTo>
                <a:lnTo>
                  <a:pt x="5109" y="21507"/>
                </a:lnTo>
                <a:lnTo>
                  <a:pt x="5856" y="21369"/>
                </a:lnTo>
                <a:lnTo>
                  <a:pt x="6604" y="21092"/>
                </a:lnTo>
                <a:lnTo>
                  <a:pt x="7227" y="20676"/>
                </a:lnTo>
                <a:lnTo>
                  <a:pt x="7726" y="20123"/>
                </a:lnTo>
                <a:lnTo>
                  <a:pt x="8100" y="19569"/>
                </a:lnTo>
                <a:lnTo>
                  <a:pt x="8349" y="19015"/>
                </a:lnTo>
                <a:lnTo>
                  <a:pt x="8473" y="18323"/>
                </a:lnTo>
                <a:lnTo>
                  <a:pt x="8473" y="6276"/>
                </a:lnTo>
                <a:lnTo>
                  <a:pt x="20561" y="6276"/>
                </a:lnTo>
                <a:lnTo>
                  <a:pt x="20561" y="16107"/>
                </a:lnTo>
                <a:lnTo>
                  <a:pt x="20187" y="15830"/>
                </a:lnTo>
                <a:lnTo>
                  <a:pt x="19938" y="15692"/>
                </a:lnTo>
                <a:lnTo>
                  <a:pt x="19564" y="15553"/>
                </a:lnTo>
                <a:lnTo>
                  <a:pt x="19190" y="15415"/>
                </a:lnTo>
                <a:lnTo>
                  <a:pt x="18692" y="15276"/>
                </a:lnTo>
                <a:lnTo>
                  <a:pt x="18318" y="15138"/>
                </a:lnTo>
                <a:lnTo>
                  <a:pt x="17944" y="15138"/>
                </a:lnTo>
                <a:lnTo>
                  <a:pt x="17446" y="15138"/>
                </a:lnTo>
                <a:lnTo>
                  <a:pt x="16573" y="15138"/>
                </a:lnTo>
                <a:lnTo>
                  <a:pt x="15826" y="15276"/>
                </a:lnTo>
                <a:lnTo>
                  <a:pt x="15078" y="15692"/>
                </a:lnTo>
                <a:lnTo>
                  <a:pt x="14455" y="15969"/>
                </a:lnTo>
                <a:lnTo>
                  <a:pt x="13956" y="16523"/>
                </a:lnTo>
                <a:lnTo>
                  <a:pt x="13583" y="17076"/>
                </a:lnTo>
                <a:lnTo>
                  <a:pt x="13333" y="17630"/>
                </a:lnTo>
                <a:lnTo>
                  <a:pt x="13209" y="18323"/>
                </a:lnTo>
                <a:lnTo>
                  <a:pt x="13333" y="19015"/>
                </a:lnTo>
                <a:lnTo>
                  <a:pt x="13583" y="19569"/>
                </a:lnTo>
                <a:lnTo>
                  <a:pt x="13956" y="20123"/>
                </a:lnTo>
                <a:lnTo>
                  <a:pt x="14455" y="20676"/>
                </a:lnTo>
                <a:lnTo>
                  <a:pt x="15078" y="21092"/>
                </a:lnTo>
                <a:lnTo>
                  <a:pt x="15826" y="21369"/>
                </a:lnTo>
                <a:lnTo>
                  <a:pt x="16573" y="21507"/>
                </a:lnTo>
                <a:lnTo>
                  <a:pt x="17446" y="21646"/>
                </a:lnTo>
                <a:lnTo>
                  <a:pt x="18318" y="21507"/>
                </a:lnTo>
                <a:lnTo>
                  <a:pt x="19066" y="21369"/>
                </a:lnTo>
                <a:lnTo>
                  <a:pt x="19813" y="21092"/>
                </a:lnTo>
                <a:lnTo>
                  <a:pt x="20436" y="20676"/>
                </a:lnTo>
                <a:lnTo>
                  <a:pt x="20935" y="20123"/>
                </a:lnTo>
                <a:lnTo>
                  <a:pt x="21309" y="19569"/>
                </a:lnTo>
                <a:lnTo>
                  <a:pt x="21558" y="19015"/>
                </a:lnTo>
                <a:lnTo>
                  <a:pt x="21683" y="18323"/>
                </a:lnTo>
                <a:lnTo>
                  <a:pt x="21683" y="10061"/>
                </a:lnTo>
                <a:lnTo>
                  <a:pt x="21683" y="46"/>
                </a:lnTo>
                <a:lnTo>
                  <a:pt x="7352" y="46"/>
                </a:lnTo>
                <a:close/>
              </a:path>
            </a:pathLst>
          </a:custGeom>
          <a:solidFill>
            <a:srgbClr val="FFBE7D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5126" name="Music">
            <a:extLst>
              <a:ext uri="{FF2B5EF4-FFF2-40B4-BE49-F238E27FC236}">
                <a16:creationId xmlns:a16="http://schemas.microsoft.com/office/drawing/2014/main" id="{0B7D7340-CA62-BFC5-0F87-65EA2DCED2AA}"/>
              </a:ext>
            </a:extLst>
          </p:cNvPr>
          <p:cNvSpPr>
            <a:spLocks noEditPoints="1" noChangeArrowheads="1"/>
          </p:cNvSpPr>
          <p:nvPr/>
        </p:nvSpPr>
        <p:spPr bwMode="auto">
          <a:xfrm>
            <a:off x="900113" y="5876925"/>
            <a:ext cx="511175" cy="504825"/>
          </a:xfrm>
          <a:custGeom>
            <a:avLst/>
            <a:gdLst>
              <a:gd name="T0" fmla="*/ 156445061 w 21600"/>
              <a:gd name="T1" fmla="*/ 964252 h 21600"/>
              <a:gd name="T2" fmla="*/ 156892127 w 21600"/>
              <a:gd name="T3" fmla="*/ 207577667 h 21600"/>
              <a:gd name="T4" fmla="*/ 461397914 w 21600"/>
              <a:gd name="T5" fmla="*/ 210952886 h 21600"/>
              <a:gd name="T6" fmla="*/ 156445061 w 21600"/>
              <a:gd name="T7" fmla="*/ 964252 h 21600"/>
              <a:gd name="T8" fmla="*/ 459631615 w 21600"/>
              <a:gd name="T9" fmla="*/ 0 h 216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7975 w 21600"/>
              <a:gd name="T16" fmla="*/ 923 h 21600"/>
              <a:gd name="T17" fmla="*/ 20935 w 21600"/>
              <a:gd name="T18" fmla="*/ 5354 h 216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600" h="21600">
                <a:moveTo>
                  <a:pt x="7352" y="46"/>
                </a:moveTo>
                <a:lnTo>
                  <a:pt x="7373" y="9900"/>
                </a:lnTo>
                <a:lnTo>
                  <a:pt x="7352" y="16107"/>
                </a:lnTo>
                <a:lnTo>
                  <a:pt x="7103" y="15969"/>
                </a:lnTo>
                <a:lnTo>
                  <a:pt x="6729" y="15692"/>
                </a:lnTo>
                <a:lnTo>
                  <a:pt x="6355" y="15553"/>
                </a:lnTo>
                <a:lnTo>
                  <a:pt x="5981" y="15415"/>
                </a:lnTo>
                <a:lnTo>
                  <a:pt x="5607" y="15276"/>
                </a:lnTo>
                <a:lnTo>
                  <a:pt x="5109" y="15138"/>
                </a:lnTo>
                <a:lnTo>
                  <a:pt x="4735" y="15138"/>
                </a:lnTo>
                <a:lnTo>
                  <a:pt x="4236" y="15138"/>
                </a:lnTo>
                <a:lnTo>
                  <a:pt x="3364" y="15138"/>
                </a:lnTo>
                <a:lnTo>
                  <a:pt x="2616" y="15276"/>
                </a:lnTo>
                <a:lnTo>
                  <a:pt x="1869" y="15692"/>
                </a:lnTo>
                <a:lnTo>
                  <a:pt x="1246" y="15969"/>
                </a:lnTo>
                <a:lnTo>
                  <a:pt x="747" y="16523"/>
                </a:lnTo>
                <a:lnTo>
                  <a:pt x="373" y="17076"/>
                </a:lnTo>
                <a:lnTo>
                  <a:pt x="124" y="17630"/>
                </a:lnTo>
                <a:lnTo>
                  <a:pt x="0" y="18323"/>
                </a:lnTo>
                <a:lnTo>
                  <a:pt x="124" y="19015"/>
                </a:lnTo>
                <a:lnTo>
                  <a:pt x="373" y="19569"/>
                </a:lnTo>
                <a:lnTo>
                  <a:pt x="747" y="20123"/>
                </a:lnTo>
                <a:lnTo>
                  <a:pt x="1246" y="20676"/>
                </a:lnTo>
                <a:lnTo>
                  <a:pt x="1869" y="21092"/>
                </a:lnTo>
                <a:lnTo>
                  <a:pt x="2616" y="21369"/>
                </a:lnTo>
                <a:lnTo>
                  <a:pt x="3364" y="21507"/>
                </a:lnTo>
                <a:lnTo>
                  <a:pt x="4236" y="21646"/>
                </a:lnTo>
                <a:lnTo>
                  <a:pt x="5109" y="21507"/>
                </a:lnTo>
                <a:lnTo>
                  <a:pt x="5856" y="21369"/>
                </a:lnTo>
                <a:lnTo>
                  <a:pt x="6604" y="21092"/>
                </a:lnTo>
                <a:lnTo>
                  <a:pt x="7227" y="20676"/>
                </a:lnTo>
                <a:lnTo>
                  <a:pt x="7726" y="20123"/>
                </a:lnTo>
                <a:lnTo>
                  <a:pt x="8100" y="19569"/>
                </a:lnTo>
                <a:lnTo>
                  <a:pt x="8349" y="19015"/>
                </a:lnTo>
                <a:lnTo>
                  <a:pt x="8473" y="18323"/>
                </a:lnTo>
                <a:lnTo>
                  <a:pt x="8473" y="6276"/>
                </a:lnTo>
                <a:lnTo>
                  <a:pt x="20561" y="6276"/>
                </a:lnTo>
                <a:lnTo>
                  <a:pt x="20561" y="16107"/>
                </a:lnTo>
                <a:lnTo>
                  <a:pt x="20187" y="15830"/>
                </a:lnTo>
                <a:lnTo>
                  <a:pt x="19938" y="15692"/>
                </a:lnTo>
                <a:lnTo>
                  <a:pt x="19564" y="15553"/>
                </a:lnTo>
                <a:lnTo>
                  <a:pt x="19190" y="15415"/>
                </a:lnTo>
                <a:lnTo>
                  <a:pt x="18692" y="15276"/>
                </a:lnTo>
                <a:lnTo>
                  <a:pt x="18318" y="15138"/>
                </a:lnTo>
                <a:lnTo>
                  <a:pt x="17944" y="15138"/>
                </a:lnTo>
                <a:lnTo>
                  <a:pt x="17446" y="15138"/>
                </a:lnTo>
                <a:lnTo>
                  <a:pt x="16573" y="15138"/>
                </a:lnTo>
                <a:lnTo>
                  <a:pt x="15826" y="15276"/>
                </a:lnTo>
                <a:lnTo>
                  <a:pt x="15078" y="15692"/>
                </a:lnTo>
                <a:lnTo>
                  <a:pt x="14455" y="15969"/>
                </a:lnTo>
                <a:lnTo>
                  <a:pt x="13956" y="16523"/>
                </a:lnTo>
                <a:lnTo>
                  <a:pt x="13583" y="17076"/>
                </a:lnTo>
                <a:lnTo>
                  <a:pt x="13333" y="17630"/>
                </a:lnTo>
                <a:lnTo>
                  <a:pt x="13209" y="18323"/>
                </a:lnTo>
                <a:lnTo>
                  <a:pt x="13333" y="19015"/>
                </a:lnTo>
                <a:lnTo>
                  <a:pt x="13583" y="19569"/>
                </a:lnTo>
                <a:lnTo>
                  <a:pt x="13956" y="20123"/>
                </a:lnTo>
                <a:lnTo>
                  <a:pt x="14455" y="20676"/>
                </a:lnTo>
                <a:lnTo>
                  <a:pt x="15078" y="21092"/>
                </a:lnTo>
                <a:lnTo>
                  <a:pt x="15826" y="21369"/>
                </a:lnTo>
                <a:lnTo>
                  <a:pt x="16573" y="21507"/>
                </a:lnTo>
                <a:lnTo>
                  <a:pt x="17446" y="21646"/>
                </a:lnTo>
                <a:lnTo>
                  <a:pt x="18318" y="21507"/>
                </a:lnTo>
                <a:lnTo>
                  <a:pt x="19066" y="21369"/>
                </a:lnTo>
                <a:lnTo>
                  <a:pt x="19813" y="21092"/>
                </a:lnTo>
                <a:lnTo>
                  <a:pt x="20436" y="20676"/>
                </a:lnTo>
                <a:lnTo>
                  <a:pt x="20935" y="20123"/>
                </a:lnTo>
                <a:lnTo>
                  <a:pt x="21309" y="19569"/>
                </a:lnTo>
                <a:lnTo>
                  <a:pt x="21558" y="19015"/>
                </a:lnTo>
                <a:lnTo>
                  <a:pt x="21683" y="18323"/>
                </a:lnTo>
                <a:lnTo>
                  <a:pt x="21683" y="10061"/>
                </a:lnTo>
                <a:lnTo>
                  <a:pt x="21683" y="46"/>
                </a:lnTo>
                <a:lnTo>
                  <a:pt x="7352" y="46"/>
                </a:lnTo>
                <a:close/>
              </a:path>
            </a:pathLst>
          </a:custGeom>
          <a:solidFill>
            <a:srgbClr val="FFBE7D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5127" name="Music">
            <a:extLst>
              <a:ext uri="{FF2B5EF4-FFF2-40B4-BE49-F238E27FC236}">
                <a16:creationId xmlns:a16="http://schemas.microsoft.com/office/drawing/2014/main" id="{9B945C24-72AE-103F-3733-CA8FA046D59F}"/>
              </a:ext>
            </a:extLst>
          </p:cNvPr>
          <p:cNvSpPr>
            <a:spLocks noEditPoints="1" noChangeArrowheads="1"/>
          </p:cNvSpPr>
          <p:nvPr/>
        </p:nvSpPr>
        <p:spPr bwMode="auto">
          <a:xfrm>
            <a:off x="7308304" y="2347559"/>
            <a:ext cx="503237" cy="454025"/>
          </a:xfrm>
          <a:custGeom>
            <a:avLst/>
            <a:gdLst>
              <a:gd name="T0" fmla="*/ 154152442 w 21600"/>
              <a:gd name="T1" fmla="*/ 869403 h 21600"/>
              <a:gd name="T2" fmla="*/ 154592955 w 21600"/>
              <a:gd name="T3" fmla="*/ 187159239 h 21600"/>
              <a:gd name="T4" fmla="*/ 454636371 w 21600"/>
              <a:gd name="T5" fmla="*/ 190202454 h 21600"/>
              <a:gd name="T6" fmla="*/ 154152442 w 21600"/>
              <a:gd name="T7" fmla="*/ 869403 h 21600"/>
              <a:gd name="T8" fmla="*/ 452895957 w 21600"/>
              <a:gd name="T9" fmla="*/ 0 h 216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7975 w 21600"/>
              <a:gd name="T16" fmla="*/ 923 h 21600"/>
              <a:gd name="T17" fmla="*/ 20935 w 21600"/>
              <a:gd name="T18" fmla="*/ 5354 h 216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600" h="21600">
                <a:moveTo>
                  <a:pt x="7352" y="46"/>
                </a:moveTo>
                <a:lnTo>
                  <a:pt x="7373" y="9900"/>
                </a:lnTo>
                <a:lnTo>
                  <a:pt x="7352" y="16107"/>
                </a:lnTo>
                <a:lnTo>
                  <a:pt x="7103" y="15969"/>
                </a:lnTo>
                <a:lnTo>
                  <a:pt x="6729" y="15692"/>
                </a:lnTo>
                <a:lnTo>
                  <a:pt x="6355" y="15553"/>
                </a:lnTo>
                <a:lnTo>
                  <a:pt x="5981" y="15415"/>
                </a:lnTo>
                <a:lnTo>
                  <a:pt x="5607" y="15276"/>
                </a:lnTo>
                <a:lnTo>
                  <a:pt x="5109" y="15138"/>
                </a:lnTo>
                <a:lnTo>
                  <a:pt x="4735" y="15138"/>
                </a:lnTo>
                <a:lnTo>
                  <a:pt x="4236" y="15138"/>
                </a:lnTo>
                <a:lnTo>
                  <a:pt x="3364" y="15138"/>
                </a:lnTo>
                <a:lnTo>
                  <a:pt x="2616" y="15276"/>
                </a:lnTo>
                <a:lnTo>
                  <a:pt x="1869" y="15692"/>
                </a:lnTo>
                <a:lnTo>
                  <a:pt x="1246" y="15969"/>
                </a:lnTo>
                <a:lnTo>
                  <a:pt x="747" y="16523"/>
                </a:lnTo>
                <a:lnTo>
                  <a:pt x="373" y="17076"/>
                </a:lnTo>
                <a:lnTo>
                  <a:pt x="124" y="17630"/>
                </a:lnTo>
                <a:lnTo>
                  <a:pt x="0" y="18323"/>
                </a:lnTo>
                <a:lnTo>
                  <a:pt x="124" y="19015"/>
                </a:lnTo>
                <a:lnTo>
                  <a:pt x="373" y="19569"/>
                </a:lnTo>
                <a:lnTo>
                  <a:pt x="747" y="20123"/>
                </a:lnTo>
                <a:lnTo>
                  <a:pt x="1246" y="20676"/>
                </a:lnTo>
                <a:lnTo>
                  <a:pt x="1869" y="21092"/>
                </a:lnTo>
                <a:lnTo>
                  <a:pt x="2616" y="21369"/>
                </a:lnTo>
                <a:lnTo>
                  <a:pt x="3364" y="21507"/>
                </a:lnTo>
                <a:lnTo>
                  <a:pt x="4236" y="21646"/>
                </a:lnTo>
                <a:lnTo>
                  <a:pt x="5109" y="21507"/>
                </a:lnTo>
                <a:lnTo>
                  <a:pt x="5856" y="21369"/>
                </a:lnTo>
                <a:lnTo>
                  <a:pt x="6604" y="21092"/>
                </a:lnTo>
                <a:lnTo>
                  <a:pt x="7227" y="20676"/>
                </a:lnTo>
                <a:lnTo>
                  <a:pt x="7726" y="20123"/>
                </a:lnTo>
                <a:lnTo>
                  <a:pt x="8100" y="19569"/>
                </a:lnTo>
                <a:lnTo>
                  <a:pt x="8349" y="19015"/>
                </a:lnTo>
                <a:lnTo>
                  <a:pt x="8473" y="18323"/>
                </a:lnTo>
                <a:lnTo>
                  <a:pt x="8473" y="6276"/>
                </a:lnTo>
                <a:lnTo>
                  <a:pt x="20561" y="6276"/>
                </a:lnTo>
                <a:lnTo>
                  <a:pt x="20561" y="16107"/>
                </a:lnTo>
                <a:lnTo>
                  <a:pt x="20187" y="15830"/>
                </a:lnTo>
                <a:lnTo>
                  <a:pt x="19938" y="15692"/>
                </a:lnTo>
                <a:lnTo>
                  <a:pt x="19564" y="15553"/>
                </a:lnTo>
                <a:lnTo>
                  <a:pt x="19190" y="15415"/>
                </a:lnTo>
                <a:lnTo>
                  <a:pt x="18692" y="15276"/>
                </a:lnTo>
                <a:lnTo>
                  <a:pt x="18318" y="15138"/>
                </a:lnTo>
                <a:lnTo>
                  <a:pt x="17944" y="15138"/>
                </a:lnTo>
                <a:lnTo>
                  <a:pt x="17446" y="15138"/>
                </a:lnTo>
                <a:lnTo>
                  <a:pt x="16573" y="15138"/>
                </a:lnTo>
                <a:lnTo>
                  <a:pt x="15826" y="15276"/>
                </a:lnTo>
                <a:lnTo>
                  <a:pt x="15078" y="15692"/>
                </a:lnTo>
                <a:lnTo>
                  <a:pt x="14455" y="15969"/>
                </a:lnTo>
                <a:lnTo>
                  <a:pt x="13956" y="16523"/>
                </a:lnTo>
                <a:lnTo>
                  <a:pt x="13583" y="17076"/>
                </a:lnTo>
                <a:lnTo>
                  <a:pt x="13333" y="17630"/>
                </a:lnTo>
                <a:lnTo>
                  <a:pt x="13209" y="18323"/>
                </a:lnTo>
                <a:lnTo>
                  <a:pt x="13333" y="19015"/>
                </a:lnTo>
                <a:lnTo>
                  <a:pt x="13583" y="19569"/>
                </a:lnTo>
                <a:lnTo>
                  <a:pt x="13956" y="20123"/>
                </a:lnTo>
                <a:lnTo>
                  <a:pt x="14455" y="20676"/>
                </a:lnTo>
                <a:lnTo>
                  <a:pt x="15078" y="21092"/>
                </a:lnTo>
                <a:lnTo>
                  <a:pt x="15826" y="21369"/>
                </a:lnTo>
                <a:lnTo>
                  <a:pt x="16573" y="21507"/>
                </a:lnTo>
                <a:lnTo>
                  <a:pt x="17446" y="21646"/>
                </a:lnTo>
                <a:lnTo>
                  <a:pt x="18318" y="21507"/>
                </a:lnTo>
                <a:lnTo>
                  <a:pt x="19066" y="21369"/>
                </a:lnTo>
                <a:lnTo>
                  <a:pt x="19813" y="21092"/>
                </a:lnTo>
                <a:lnTo>
                  <a:pt x="20436" y="20676"/>
                </a:lnTo>
                <a:lnTo>
                  <a:pt x="20935" y="20123"/>
                </a:lnTo>
                <a:lnTo>
                  <a:pt x="21309" y="19569"/>
                </a:lnTo>
                <a:lnTo>
                  <a:pt x="21558" y="19015"/>
                </a:lnTo>
                <a:lnTo>
                  <a:pt x="21683" y="18323"/>
                </a:lnTo>
                <a:lnTo>
                  <a:pt x="21683" y="10061"/>
                </a:lnTo>
                <a:lnTo>
                  <a:pt x="21683" y="46"/>
                </a:lnTo>
                <a:lnTo>
                  <a:pt x="7352" y="46"/>
                </a:lnTo>
                <a:close/>
              </a:path>
            </a:pathLst>
          </a:custGeom>
          <a:solidFill>
            <a:srgbClr val="FFBE7D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5128" name="Music">
            <a:extLst>
              <a:ext uri="{FF2B5EF4-FFF2-40B4-BE49-F238E27FC236}">
                <a16:creationId xmlns:a16="http://schemas.microsoft.com/office/drawing/2014/main" id="{ADBFBCEF-B9EF-EFB9-816C-457815A690DF}"/>
              </a:ext>
            </a:extLst>
          </p:cNvPr>
          <p:cNvSpPr>
            <a:spLocks noEditPoints="1" noChangeArrowheads="1"/>
          </p:cNvSpPr>
          <p:nvPr/>
        </p:nvSpPr>
        <p:spPr bwMode="auto">
          <a:xfrm>
            <a:off x="2123728" y="4798647"/>
            <a:ext cx="503238" cy="454025"/>
          </a:xfrm>
          <a:custGeom>
            <a:avLst/>
            <a:gdLst>
              <a:gd name="T0" fmla="*/ 154152442 w 21600"/>
              <a:gd name="T1" fmla="*/ 869403 h 21600"/>
              <a:gd name="T2" fmla="*/ 154592955 w 21600"/>
              <a:gd name="T3" fmla="*/ 187159239 h 21600"/>
              <a:gd name="T4" fmla="*/ 454636371 w 21600"/>
              <a:gd name="T5" fmla="*/ 190202454 h 21600"/>
              <a:gd name="T6" fmla="*/ 154152442 w 21600"/>
              <a:gd name="T7" fmla="*/ 869403 h 21600"/>
              <a:gd name="T8" fmla="*/ 452895957 w 21600"/>
              <a:gd name="T9" fmla="*/ 0 h 216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7975 w 21600"/>
              <a:gd name="T16" fmla="*/ 923 h 21600"/>
              <a:gd name="T17" fmla="*/ 20935 w 21600"/>
              <a:gd name="T18" fmla="*/ 5354 h 216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600" h="21600">
                <a:moveTo>
                  <a:pt x="7352" y="46"/>
                </a:moveTo>
                <a:lnTo>
                  <a:pt x="7373" y="9900"/>
                </a:lnTo>
                <a:lnTo>
                  <a:pt x="7352" y="16107"/>
                </a:lnTo>
                <a:lnTo>
                  <a:pt x="7103" y="15969"/>
                </a:lnTo>
                <a:lnTo>
                  <a:pt x="6729" y="15692"/>
                </a:lnTo>
                <a:lnTo>
                  <a:pt x="6355" y="15553"/>
                </a:lnTo>
                <a:lnTo>
                  <a:pt x="5981" y="15415"/>
                </a:lnTo>
                <a:lnTo>
                  <a:pt x="5607" y="15276"/>
                </a:lnTo>
                <a:lnTo>
                  <a:pt x="5109" y="15138"/>
                </a:lnTo>
                <a:lnTo>
                  <a:pt x="4735" y="15138"/>
                </a:lnTo>
                <a:lnTo>
                  <a:pt x="4236" y="15138"/>
                </a:lnTo>
                <a:lnTo>
                  <a:pt x="3364" y="15138"/>
                </a:lnTo>
                <a:lnTo>
                  <a:pt x="2616" y="15276"/>
                </a:lnTo>
                <a:lnTo>
                  <a:pt x="1869" y="15692"/>
                </a:lnTo>
                <a:lnTo>
                  <a:pt x="1246" y="15969"/>
                </a:lnTo>
                <a:lnTo>
                  <a:pt x="747" y="16523"/>
                </a:lnTo>
                <a:lnTo>
                  <a:pt x="373" y="17076"/>
                </a:lnTo>
                <a:lnTo>
                  <a:pt x="124" y="17630"/>
                </a:lnTo>
                <a:lnTo>
                  <a:pt x="0" y="18323"/>
                </a:lnTo>
                <a:lnTo>
                  <a:pt x="124" y="19015"/>
                </a:lnTo>
                <a:lnTo>
                  <a:pt x="373" y="19569"/>
                </a:lnTo>
                <a:lnTo>
                  <a:pt x="747" y="20123"/>
                </a:lnTo>
                <a:lnTo>
                  <a:pt x="1246" y="20676"/>
                </a:lnTo>
                <a:lnTo>
                  <a:pt x="1869" y="21092"/>
                </a:lnTo>
                <a:lnTo>
                  <a:pt x="2616" y="21369"/>
                </a:lnTo>
                <a:lnTo>
                  <a:pt x="3364" y="21507"/>
                </a:lnTo>
                <a:lnTo>
                  <a:pt x="4236" y="21646"/>
                </a:lnTo>
                <a:lnTo>
                  <a:pt x="5109" y="21507"/>
                </a:lnTo>
                <a:lnTo>
                  <a:pt x="5856" y="21369"/>
                </a:lnTo>
                <a:lnTo>
                  <a:pt x="6604" y="21092"/>
                </a:lnTo>
                <a:lnTo>
                  <a:pt x="7227" y="20676"/>
                </a:lnTo>
                <a:lnTo>
                  <a:pt x="7726" y="20123"/>
                </a:lnTo>
                <a:lnTo>
                  <a:pt x="8100" y="19569"/>
                </a:lnTo>
                <a:lnTo>
                  <a:pt x="8349" y="19015"/>
                </a:lnTo>
                <a:lnTo>
                  <a:pt x="8473" y="18323"/>
                </a:lnTo>
                <a:lnTo>
                  <a:pt x="8473" y="6276"/>
                </a:lnTo>
                <a:lnTo>
                  <a:pt x="20561" y="6276"/>
                </a:lnTo>
                <a:lnTo>
                  <a:pt x="20561" y="16107"/>
                </a:lnTo>
                <a:lnTo>
                  <a:pt x="20187" y="15830"/>
                </a:lnTo>
                <a:lnTo>
                  <a:pt x="19938" y="15692"/>
                </a:lnTo>
                <a:lnTo>
                  <a:pt x="19564" y="15553"/>
                </a:lnTo>
                <a:lnTo>
                  <a:pt x="19190" y="15415"/>
                </a:lnTo>
                <a:lnTo>
                  <a:pt x="18692" y="15276"/>
                </a:lnTo>
                <a:lnTo>
                  <a:pt x="18318" y="15138"/>
                </a:lnTo>
                <a:lnTo>
                  <a:pt x="17944" y="15138"/>
                </a:lnTo>
                <a:lnTo>
                  <a:pt x="17446" y="15138"/>
                </a:lnTo>
                <a:lnTo>
                  <a:pt x="16573" y="15138"/>
                </a:lnTo>
                <a:lnTo>
                  <a:pt x="15826" y="15276"/>
                </a:lnTo>
                <a:lnTo>
                  <a:pt x="15078" y="15692"/>
                </a:lnTo>
                <a:lnTo>
                  <a:pt x="14455" y="15969"/>
                </a:lnTo>
                <a:lnTo>
                  <a:pt x="13956" y="16523"/>
                </a:lnTo>
                <a:lnTo>
                  <a:pt x="13583" y="17076"/>
                </a:lnTo>
                <a:lnTo>
                  <a:pt x="13333" y="17630"/>
                </a:lnTo>
                <a:lnTo>
                  <a:pt x="13209" y="18323"/>
                </a:lnTo>
                <a:lnTo>
                  <a:pt x="13333" y="19015"/>
                </a:lnTo>
                <a:lnTo>
                  <a:pt x="13583" y="19569"/>
                </a:lnTo>
                <a:lnTo>
                  <a:pt x="13956" y="20123"/>
                </a:lnTo>
                <a:lnTo>
                  <a:pt x="14455" y="20676"/>
                </a:lnTo>
                <a:lnTo>
                  <a:pt x="15078" y="21092"/>
                </a:lnTo>
                <a:lnTo>
                  <a:pt x="15826" y="21369"/>
                </a:lnTo>
                <a:lnTo>
                  <a:pt x="16573" y="21507"/>
                </a:lnTo>
                <a:lnTo>
                  <a:pt x="17446" y="21646"/>
                </a:lnTo>
                <a:lnTo>
                  <a:pt x="18318" y="21507"/>
                </a:lnTo>
                <a:lnTo>
                  <a:pt x="19066" y="21369"/>
                </a:lnTo>
                <a:lnTo>
                  <a:pt x="19813" y="21092"/>
                </a:lnTo>
                <a:lnTo>
                  <a:pt x="20436" y="20676"/>
                </a:lnTo>
                <a:lnTo>
                  <a:pt x="20935" y="20123"/>
                </a:lnTo>
                <a:lnTo>
                  <a:pt x="21309" y="19569"/>
                </a:lnTo>
                <a:lnTo>
                  <a:pt x="21558" y="19015"/>
                </a:lnTo>
                <a:lnTo>
                  <a:pt x="21683" y="18323"/>
                </a:lnTo>
                <a:lnTo>
                  <a:pt x="21683" y="10061"/>
                </a:lnTo>
                <a:lnTo>
                  <a:pt x="21683" y="46"/>
                </a:lnTo>
                <a:lnTo>
                  <a:pt x="7352" y="46"/>
                </a:lnTo>
                <a:close/>
              </a:path>
            </a:pathLst>
          </a:custGeom>
          <a:solidFill>
            <a:srgbClr val="FFBE7D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3" name="Text Box 5">
            <a:extLst>
              <a:ext uri="{FF2B5EF4-FFF2-40B4-BE49-F238E27FC236}">
                <a16:creationId xmlns:a16="http://schemas.microsoft.com/office/drawing/2014/main" id="{F43924F6-8414-9781-3AB5-992ED95DF7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5700" y="2267389"/>
            <a:ext cx="7183437" cy="2616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ts val="0"/>
              </a:spcBef>
            </a:pPr>
            <a:r>
              <a:rPr lang="en-US" altLang="en-US" sz="60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Dạy VĐMH:</a:t>
            </a:r>
          </a:p>
          <a:p>
            <a:pPr eaLnBrk="1" hangingPunct="1">
              <a:spcBef>
                <a:spcPts val="0"/>
              </a:spcBef>
            </a:pPr>
            <a:r>
              <a:rPr lang="en-US" altLang="en-US" sz="60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“Cháu yêu bà”</a:t>
            </a:r>
          </a:p>
          <a:p>
            <a:pPr algn="r" eaLnBrk="1" hangingPunct="1">
              <a:spcBef>
                <a:spcPts val="0"/>
              </a:spcBef>
            </a:pPr>
            <a:r>
              <a:rPr lang="en-US" altLang="en-US" sz="44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ST: Xuân Giao</a:t>
            </a:r>
          </a:p>
        </p:txBody>
      </p:sp>
      <p:pic>
        <p:nvPicPr>
          <p:cNvPr id="2" name="CHÁU YÊU BÀ">
            <a:hlinkClick r:id="" action="ppaction://media"/>
            <a:extLst>
              <a:ext uri="{FF2B5EF4-FFF2-40B4-BE49-F238E27FC236}">
                <a16:creationId xmlns:a16="http://schemas.microsoft.com/office/drawing/2014/main" id="{E541BDF9-3B66-52E7-1E5D-153E74A46831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502926" y="6273018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57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391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91" name="nhac tao hinh CD Dong vat .wma">
            <a:hlinkClick r:id="" action="ppaction://media"/>
            <a:extLst>
              <a:ext uri="{FF2B5EF4-FFF2-40B4-BE49-F238E27FC236}">
                <a16:creationId xmlns:a16="http://schemas.microsoft.com/office/drawing/2014/main" id="{67839521-DEEB-944A-164B-8BADCC7C82AF}"/>
              </a:ext>
            </a:extLst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19891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Music">
            <a:extLst>
              <a:ext uri="{FF2B5EF4-FFF2-40B4-BE49-F238E27FC236}">
                <a16:creationId xmlns:a16="http://schemas.microsoft.com/office/drawing/2014/main" id="{CA5D7BB5-CF83-C23D-DA91-2C10D83D6B64}"/>
              </a:ext>
            </a:extLst>
          </p:cNvPr>
          <p:cNvSpPr>
            <a:spLocks noEditPoints="1" noChangeArrowheads="1"/>
          </p:cNvSpPr>
          <p:nvPr/>
        </p:nvSpPr>
        <p:spPr bwMode="auto">
          <a:xfrm>
            <a:off x="611188" y="1889125"/>
            <a:ext cx="503237" cy="504825"/>
          </a:xfrm>
          <a:custGeom>
            <a:avLst/>
            <a:gdLst>
              <a:gd name="T0" fmla="*/ 154038591 w 21600"/>
              <a:gd name="T1" fmla="*/ 964393 h 21600"/>
              <a:gd name="T2" fmla="*/ 154478779 w 21600"/>
              <a:gd name="T3" fmla="*/ 207608164 h 21600"/>
              <a:gd name="T4" fmla="*/ 454300596 w 21600"/>
              <a:gd name="T5" fmla="*/ 210983879 h 21600"/>
              <a:gd name="T6" fmla="*/ 154038591 w 21600"/>
              <a:gd name="T7" fmla="*/ 964393 h 21600"/>
              <a:gd name="T8" fmla="*/ 452561467 w 21600"/>
              <a:gd name="T9" fmla="*/ 0 h 216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7975 w 21600"/>
              <a:gd name="T16" fmla="*/ 923 h 21600"/>
              <a:gd name="T17" fmla="*/ 20935 w 21600"/>
              <a:gd name="T18" fmla="*/ 5354 h 216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600" h="21600">
                <a:moveTo>
                  <a:pt x="7352" y="46"/>
                </a:moveTo>
                <a:lnTo>
                  <a:pt x="7373" y="9900"/>
                </a:lnTo>
                <a:lnTo>
                  <a:pt x="7352" y="16107"/>
                </a:lnTo>
                <a:lnTo>
                  <a:pt x="7103" y="15969"/>
                </a:lnTo>
                <a:lnTo>
                  <a:pt x="6729" y="15692"/>
                </a:lnTo>
                <a:lnTo>
                  <a:pt x="6355" y="15553"/>
                </a:lnTo>
                <a:lnTo>
                  <a:pt x="5981" y="15415"/>
                </a:lnTo>
                <a:lnTo>
                  <a:pt x="5607" y="15276"/>
                </a:lnTo>
                <a:lnTo>
                  <a:pt x="5109" y="15138"/>
                </a:lnTo>
                <a:lnTo>
                  <a:pt x="4735" y="15138"/>
                </a:lnTo>
                <a:lnTo>
                  <a:pt x="4236" y="15138"/>
                </a:lnTo>
                <a:lnTo>
                  <a:pt x="3364" y="15138"/>
                </a:lnTo>
                <a:lnTo>
                  <a:pt x="2616" y="15276"/>
                </a:lnTo>
                <a:lnTo>
                  <a:pt x="1869" y="15692"/>
                </a:lnTo>
                <a:lnTo>
                  <a:pt x="1246" y="15969"/>
                </a:lnTo>
                <a:lnTo>
                  <a:pt x="747" y="16523"/>
                </a:lnTo>
                <a:lnTo>
                  <a:pt x="373" y="17076"/>
                </a:lnTo>
                <a:lnTo>
                  <a:pt x="124" y="17630"/>
                </a:lnTo>
                <a:lnTo>
                  <a:pt x="0" y="18323"/>
                </a:lnTo>
                <a:lnTo>
                  <a:pt x="124" y="19015"/>
                </a:lnTo>
                <a:lnTo>
                  <a:pt x="373" y="19569"/>
                </a:lnTo>
                <a:lnTo>
                  <a:pt x="747" y="20123"/>
                </a:lnTo>
                <a:lnTo>
                  <a:pt x="1246" y="20676"/>
                </a:lnTo>
                <a:lnTo>
                  <a:pt x="1869" y="21092"/>
                </a:lnTo>
                <a:lnTo>
                  <a:pt x="2616" y="21369"/>
                </a:lnTo>
                <a:lnTo>
                  <a:pt x="3364" y="21507"/>
                </a:lnTo>
                <a:lnTo>
                  <a:pt x="4236" y="21646"/>
                </a:lnTo>
                <a:lnTo>
                  <a:pt x="5109" y="21507"/>
                </a:lnTo>
                <a:lnTo>
                  <a:pt x="5856" y="21369"/>
                </a:lnTo>
                <a:lnTo>
                  <a:pt x="6604" y="21092"/>
                </a:lnTo>
                <a:lnTo>
                  <a:pt x="7227" y="20676"/>
                </a:lnTo>
                <a:lnTo>
                  <a:pt x="7726" y="20123"/>
                </a:lnTo>
                <a:lnTo>
                  <a:pt x="8100" y="19569"/>
                </a:lnTo>
                <a:lnTo>
                  <a:pt x="8349" y="19015"/>
                </a:lnTo>
                <a:lnTo>
                  <a:pt x="8473" y="18323"/>
                </a:lnTo>
                <a:lnTo>
                  <a:pt x="8473" y="6276"/>
                </a:lnTo>
                <a:lnTo>
                  <a:pt x="20561" y="6276"/>
                </a:lnTo>
                <a:lnTo>
                  <a:pt x="20561" y="16107"/>
                </a:lnTo>
                <a:lnTo>
                  <a:pt x="20187" y="15830"/>
                </a:lnTo>
                <a:lnTo>
                  <a:pt x="19938" y="15692"/>
                </a:lnTo>
                <a:lnTo>
                  <a:pt x="19564" y="15553"/>
                </a:lnTo>
                <a:lnTo>
                  <a:pt x="19190" y="15415"/>
                </a:lnTo>
                <a:lnTo>
                  <a:pt x="18692" y="15276"/>
                </a:lnTo>
                <a:lnTo>
                  <a:pt x="18318" y="15138"/>
                </a:lnTo>
                <a:lnTo>
                  <a:pt x="17944" y="15138"/>
                </a:lnTo>
                <a:lnTo>
                  <a:pt x="17446" y="15138"/>
                </a:lnTo>
                <a:lnTo>
                  <a:pt x="16573" y="15138"/>
                </a:lnTo>
                <a:lnTo>
                  <a:pt x="15826" y="15276"/>
                </a:lnTo>
                <a:lnTo>
                  <a:pt x="15078" y="15692"/>
                </a:lnTo>
                <a:lnTo>
                  <a:pt x="14455" y="15969"/>
                </a:lnTo>
                <a:lnTo>
                  <a:pt x="13956" y="16523"/>
                </a:lnTo>
                <a:lnTo>
                  <a:pt x="13583" y="17076"/>
                </a:lnTo>
                <a:lnTo>
                  <a:pt x="13333" y="17630"/>
                </a:lnTo>
                <a:lnTo>
                  <a:pt x="13209" y="18323"/>
                </a:lnTo>
                <a:lnTo>
                  <a:pt x="13333" y="19015"/>
                </a:lnTo>
                <a:lnTo>
                  <a:pt x="13583" y="19569"/>
                </a:lnTo>
                <a:lnTo>
                  <a:pt x="13956" y="20123"/>
                </a:lnTo>
                <a:lnTo>
                  <a:pt x="14455" y="20676"/>
                </a:lnTo>
                <a:lnTo>
                  <a:pt x="15078" y="21092"/>
                </a:lnTo>
                <a:lnTo>
                  <a:pt x="15826" y="21369"/>
                </a:lnTo>
                <a:lnTo>
                  <a:pt x="16573" y="21507"/>
                </a:lnTo>
                <a:lnTo>
                  <a:pt x="17446" y="21646"/>
                </a:lnTo>
                <a:lnTo>
                  <a:pt x="18318" y="21507"/>
                </a:lnTo>
                <a:lnTo>
                  <a:pt x="19066" y="21369"/>
                </a:lnTo>
                <a:lnTo>
                  <a:pt x="19813" y="21092"/>
                </a:lnTo>
                <a:lnTo>
                  <a:pt x="20436" y="20676"/>
                </a:lnTo>
                <a:lnTo>
                  <a:pt x="20935" y="20123"/>
                </a:lnTo>
                <a:lnTo>
                  <a:pt x="21309" y="19569"/>
                </a:lnTo>
                <a:lnTo>
                  <a:pt x="21558" y="19015"/>
                </a:lnTo>
                <a:lnTo>
                  <a:pt x="21683" y="18323"/>
                </a:lnTo>
                <a:lnTo>
                  <a:pt x="21683" y="10061"/>
                </a:lnTo>
                <a:lnTo>
                  <a:pt x="21683" y="46"/>
                </a:lnTo>
                <a:lnTo>
                  <a:pt x="7352" y="46"/>
                </a:lnTo>
                <a:close/>
              </a:path>
            </a:pathLst>
          </a:custGeom>
          <a:solidFill>
            <a:srgbClr val="FFBE7D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125" name="Music">
            <a:extLst>
              <a:ext uri="{FF2B5EF4-FFF2-40B4-BE49-F238E27FC236}">
                <a16:creationId xmlns:a16="http://schemas.microsoft.com/office/drawing/2014/main" id="{B16CF909-C95D-6F0C-D809-CA819934392A}"/>
              </a:ext>
            </a:extLst>
          </p:cNvPr>
          <p:cNvSpPr>
            <a:spLocks noEditPoints="1" noChangeArrowheads="1"/>
          </p:cNvSpPr>
          <p:nvPr/>
        </p:nvSpPr>
        <p:spPr bwMode="auto">
          <a:xfrm>
            <a:off x="4605475" y="1520486"/>
            <a:ext cx="503237" cy="454025"/>
          </a:xfrm>
          <a:custGeom>
            <a:avLst/>
            <a:gdLst>
              <a:gd name="T0" fmla="*/ 154152442 w 21600"/>
              <a:gd name="T1" fmla="*/ 869403 h 21600"/>
              <a:gd name="T2" fmla="*/ 154592955 w 21600"/>
              <a:gd name="T3" fmla="*/ 187159239 h 21600"/>
              <a:gd name="T4" fmla="*/ 454636371 w 21600"/>
              <a:gd name="T5" fmla="*/ 190202454 h 21600"/>
              <a:gd name="T6" fmla="*/ 154152442 w 21600"/>
              <a:gd name="T7" fmla="*/ 869403 h 21600"/>
              <a:gd name="T8" fmla="*/ 452895957 w 21600"/>
              <a:gd name="T9" fmla="*/ 0 h 216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7975 w 21600"/>
              <a:gd name="T16" fmla="*/ 923 h 21600"/>
              <a:gd name="T17" fmla="*/ 20935 w 21600"/>
              <a:gd name="T18" fmla="*/ 5354 h 216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600" h="21600">
                <a:moveTo>
                  <a:pt x="7352" y="46"/>
                </a:moveTo>
                <a:lnTo>
                  <a:pt x="7373" y="9900"/>
                </a:lnTo>
                <a:lnTo>
                  <a:pt x="7352" y="16107"/>
                </a:lnTo>
                <a:lnTo>
                  <a:pt x="7103" y="15969"/>
                </a:lnTo>
                <a:lnTo>
                  <a:pt x="6729" y="15692"/>
                </a:lnTo>
                <a:lnTo>
                  <a:pt x="6355" y="15553"/>
                </a:lnTo>
                <a:lnTo>
                  <a:pt x="5981" y="15415"/>
                </a:lnTo>
                <a:lnTo>
                  <a:pt x="5607" y="15276"/>
                </a:lnTo>
                <a:lnTo>
                  <a:pt x="5109" y="15138"/>
                </a:lnTo>
                <a:lnTo>
                  <a:pt x="4735" y="15138"/>
                </a:lnTo>
                <a:lnTo>
                  <a:pt x="4236" y="15138"/>
                </a:lnTo>
                <a:lnTo>
                  <a:pt x="3364" y="15138"/>
                </a:lnTo>
                <a:lnTo>
                  <a:pt x="2616" y="15276"/>
                </a:lnTo>
                <a:lnTo>
                  <a:pt x="1869" y="15692"/>
                </a:lnTo>
                <a:lnTo>
                  <a:pt x="1246" y="15969"/>
                </a:lnTo>
                <a:lnTo>
                  <a:pt x="747" y="16523"/>
                </a:lnTo>
                <a:lnTo>
                  <a:pt x="373" y="17076"/>
                </a:lnTo>
                <a:lnTo>
                  <a:pt x="124" y="17630"/>
                </a:lnTo>
                <a:lnTo>
                  <a:pt x="0" y="18323"/>
                </a:lnTo>
                <a:lnTo>
                  <a:pt x="124" y="19015"/>
                </a:lnTo>
                <a:lnTo>
                  <a:pt x="373" y="19569"/>
                </a:lnTo>
                <a:lnTo>
                  <a:pt x="747" y="20123"/>
                </a:lnTo>
                <a:lnTo>
                  <a:pt x="1246" y="20676"/>
                </a:lnTo>
                <a:lnTo>
                  <a:pt x="1869" y="21092"/>
                </a:lnTo>
                <a:lnTo>
                  <a:pt x="2616" y="21369"/>
                </a:lnTo>
                <a:lnTo>
                  <a:pt x="3364" y="21507"/>
                </a:lnTo>
                <a:lnTo>
                  <a:pt x="4236" y="21646"/>
                </a:lnTo>
                <a:lnTo>
                  <a:pt x="5109" y="21507"/>
                </a:lnTo>
                <a:lnTo>
                  <a:pt x="5856" y="21369"/>
                </a:lnTo>
                <a:lnTo>
                  <a:pt x="6604" y="21092"/>
                </a:lnTo>
                <a:lnTo>
                  <a:pt x="7227" y="20676"/>
                </a:lnTo>
                <a:lnTo>
                  <a:pt x="7726" y="20123"/>
                </a:lnTo>
                <a:lnTo>
                  <a:pt x="8100" y="19569"/>
                </a:lnTo>
                <a:lnTo>
                  <a:pt x="8349" y="19015"/>
                </a:lnTo>
                <a:lnTo>
                  <a:pt x="8473" y="18323"/>
                </a:lnTo>
                <a:lnTo>
                  <a:pt x="8473" y="6276"/>
                </a:lnTo>
                <a:lnTo>
                  <a:pt x="20561" y="6276"/>
                </a:lnTo>
                <a:lnTo>
                  <a:pt x="20561" y="16107"/>
                </a:lnTo>
                <a:lnTo>
                  <a:pt x="20187" y="15830"/>
                </a:lnTo>
                <a:lnTo>
                  <a:pt x="19938" y="15692"/>
                </a:lnTo>
                <a:lnTo>
                  <a:pt x="19564" y="15553"/>
                </a:lnTo>
                <a:lnTo>
                  <a:pt x="19190" y="15415"/>
                </a:lnTo>
                <a:lnTo>
                  <a:pt x="18692" y="15276"/>
                </a:lnTo>
                <a:lnTo>
                  <a:pt x="18318" y="15138"/>
                </a:lnTo>
                <a:lnTo>
                  <a:pt x="17944" y="15138"/>
                </a:lnTo>
                <a:lnTo>
                  <a:pt x="17446" y="15138"/>
                </a:lnTo>
                <a:lnTo>
                  <a:pt x="16573" y="15138"/>
                </a:lnTo>
                <a:lnTo>
                  <a:pt x="15826" y="15276"/>
                </a:lnTo>
                <a:lnTo>
                  <a:pt x="15078" y="15692"/>
                </a:lnTo>
                <a:lnTo>
                  <a:pt x="14455" y="15969"/>
                </a:lnTo>
                <a:lnTo>
                  <a:pt x="13956" y="16523"/>
                </a:lnTo>
                <a:lnTo>
                  <a:pt x="13583" y="17076"/>
                </a:lnTo>
                <a:lnTo>
                  <a:pt x="13333" y="17630"/>
                </a:lnTo>
                <a:lnTo>
                  <a:pt x="13209" y="18323"/>
                </a:lnTo>
                <a:lnTo>
                  <a:pt x="13333" y="19015"/>
                </a:lnTo>
                <a:lnTo>
                  <a:pt x="13583" y="19569"/>
                </a:lnTo>
                <a:lnTo>
                  <a:pt x="13956" y="20123"/>
                </a:lnTo>
                <a:lnTo>
                  <a:pt x="14455" y="20676"/>
                </a:lnTo>
                <a:lnTo>
                  <a:pt x="15078" y="21092"/>
                </a:lnTo>
                <a:lnTo>
                  <a:pt x="15826" y="21369"/>
                </a:lnTo>
                <a:lnTo>
                  <a:pt x="16573" y="21507"/>
                </a:lnTo>
                <a:lnTo>
                  <a:pt x="17446" y="21646"/>
                </a:lnTo>
                <a:lnTo>
                  <a:pt x="18318" y="21507"/>
                </a:lnTo>
                <a:lnTo>
                  <a:pt x="19066" y="21369"/>
                </a:lnTo>
                <a:lnTo>
                  <a:pt x="19813" y="21092"/>
                </a:lnTo>
                <a:lnTo>
                  <a:pt x="20436" y="20676"/>
                </a:lnTo>
                <a:lnTo>
                  <a:pt x="20935" y="20123"/>
                </a:lnTo>
                <a:lnTo>
                  <a:pt x="21309" y="19569"/>
                </a:lnTo>
                <a:lnTo>
                  <a:pt x="21558" y="19015"/>
                </a:lnTo>
                <a:lnTo>
                  <a:pt x="21683" y="18323"/>
                </a:lnTo>
                <a:lnTo>
                  <a:pt x="21683" y="10061"/>
                </a:lnTo>
                <a:lnTo>
                  <a:pt x="21683" y="46"/>
                </a:lnTo>
                <a:lnTo>
                  <a:pt x="7352" y="46"/>
                </a:lnTo>
                <a:close/>
              </a:path>
            </a:pathLst>
          </a:custGeom>
          <a:solidFill>
            <a:srgbClr val="FFBE7D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126" name="Music">
            <a:extLst>
              <a:ext uri="{FF2B5EF4-FFF2-40B4-BE49-F238E27FC236}">
                <a16:creationId xmlns:a16="http://schemas.microsoft.com/office/drawing/2014/main" id="{0B7D7340-CA62-BFC5-0F87-65EA2DCED2AA}"/>
              </a:ext>
            </a:extLst>
          </p:cNvPr>
          <p:cNvSpPr>
            <a:spLocks noEditPoints="1" noChangeArrowheads="1"/>
          </p:cNvSpPr>
          <p:nvPr/>
        </p:nvSpPr>
        <p:spPr bwMode="auto">
          <a:xfrm>
            <a:off x="900113" y="5876925"/>
            <a:ext cx="511175" cy="504825"/>
          </a:xfrm>
          <a:custGeom>
            <a:avLst/>
            <a:gdLst>
              <a:gd name="T0" fmla="*/ 156445061 w 21600"/>
              <a:gd name="T1" fmla="*/ 964252 h 21600"/>
              <a:gd name="T2" fmla="*/ 156892127 w 21600"/>
              <a:gd name="T3" fmla="*/ 207577667 h 21600"/>
              <a:gd name="T4" fmla="*/ 461397914 w 21600"/>
              <a:gd name="T5" fmla="*/ 210952886 h 21600"/>
              <a:gd name="T6" fmla="*/ 156445061 w 21600"/>
              <a:gd name="T7" fmla="*/ 964252 h 21600"/>
              <a:gd name="T8" fmla="*/ 459631615 w 21600"/>
              <a:gd name="T9" fmla="*/ 0 h 216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7975 w 21600"/>
              <a:gd name="T16" fmla="*/ 923 h 21600"/>
              <a:gd name="T17" fmla="*/ 20935 w 21600"/>
              <a:gd name="T18" fmla="*/ 5354 h 216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600" h="21600">
                <a:moveTo>
                  <a:pt x="7352" y="46"/>
                </a:moveTo>
                <a:lnTo>
                  <a:pt x="7373" y="9900"/>
                </a:lnTo>
                <a:lnTo>
                  <a:pt x="7352" y="16107"/>
                </a:lnTo>
                <a:lnTo>
                  <a:pt x="7103" y="15969"/>
                </a:lnTo>
                <a:lnTo>
                  <a:pt x="6729" y="15692"/>
                </a:lnTo>
                <a:lnTo>
                  <a:pt x="6355" y="15553"/>
                </a:lnTo>
                <a:lnTo>
                  <a:pt x="5981" y="15415"/>
                </a:lnTo>
                <a:lnTo>
                  <a:pt x="5607" y="15276"/>
                </a:lnTo>
                <a:lnTo>
                  <a:pt x="5109" y="15138"/>
                </a:lnTo>
                <a:lnTo>
                  <a:pt x="4735" y="15138"/>
                </a:lnTo>
                <a:lnTo>
                  <a:pt x="4236" y="15138"/>
                </a:lnTo>
                <a:lnTo>
                  <a:pt x="3364" y="15138"/>
                </a:lnTo>
                <a:lnTo>
                  <a:pt x="2616" y="15276"/>
                </a:lnTo>
                <a:lnTo>
                  <a:pt x="1869" y="15692"/>
                </a:lnTo>
                <a:lnTo>
                  <a:pt x="1246" y="15969"/>
                </a:lnTo>
                <a:lnTo>
                  <a:pt x="747" y="16523"/>
                </a:lnTo>
                <a:lnTo>
                  <a:pt x="373" y="17076"/>
                </a:lnTo>
                <a:lnTo>
                  <a:pt x="124" y="17630"/>
                </a:lnTo>
                <a:lnTo>
                  <a:pt x="0" y="18323"/>
                </a:lnTo>
                <a:lnTo>
                  <a:pt x="124" y="19015"/>
                </a:lnTo>
                <a:lnTo>
                  <a:pt x="373" y="19569"/>
                </a:lnTo>
                <a:lnTo>
                  <a:pt x="747" y="20123"/>
                </a:lnTo>
                <a:lnTo>
                  <a:pt x="1246" y="20676"/>
                </a:lnTo>
                <a:lnTo>
                  <a:pt x="1869" y="21092"/>
                </a:lnTo>
                <a:lnTo>
                  <a:pt x="2616" y="21369"/>
                </a:lnTo>
                <a:lnTo>
                  <a:pt x="3364" y="21507"/>
                </a:lnTo>
                <a:lnTo>
                  <a:pt x="4236" y="21646"/>
                </a:lnTo>
                <a:lnTo>
                  <a:pt x="5109" y="21507"/>
                </a:lnTo>
                <a:lnTo>
                  <a:pt x="5856" y="21369"/>
                </a:lnTo>
                <a:lnTo>
                  <a:pt x="6604" y="21092"/>
                </a:lnTo>
                <a:lnTo>
                  <a:pt x="7227" y="20676"/>
                </a:lnTo>
                <a:lnTo>
                  <a:pt x="7726" y="20123"/>
                </a:lnTo>
                <a:lnTo>
                  <a:pt x="8100" y="19569"/>
                </a:lnTo>
                <a:lnTo>
                  <a:pt x="8349" y="19015"/>
                </a:lnTo>
                <a:lnTo>
                  <a:pt x="8473" y="18323"/>
                </a:lnTo>
                <a:lnTo>
                  <a:pt x="8473" y="6276"/>
                </a:lnTo>
                <a:lnTo>
                  <a:pt x="20561" y="6276"/>
                </a:lnTo>
                <a:lnTo>
                  <a:pt x="20561" y="16107"/>
                </a:lnTo>
                <a:lnTo>
                  <a:pt x="20187" y="15830"/>
                </a:lnTo>
                <a:lnTo>
                  <a:pt x="19938" y="15692"/>
                </a:lnTo>
                <a:lnTo>
                  <a:pt x="19564" y="15553"/>
                </a:lnTo>
                <a:lnTo>
                  <a:pt x="19190" y="15415"/>
                </a:lnTo>
                <a:lnTo>
                  <a:pt x="18692" y="15276"/>
                </a:lnTo>
                <a:lnTo>
                  <a:pt x="18318" y="15138"/>
                </a:lnTo>
                <a:lnTo>
                  <a:pt x="17944" y="15138"/>
                </a:lnTo>
                <a:lnTo>
                  <a:pt x="17446" y="15138"/>
                </a:lnTo>
                <a:lnTo>
                  <a:pt x="16573" y="15138"/>
                </a:lnTo>
                <a:lnTo>
                  <a:pt x="15826" y="15276"/>
                </a:lnTo>
                <a:lnTo>
                  <a:pt x="15078" y="15692"/>
                </a:lnTo>
                <a:lnTo>
                  <a:pt x="14455" y="15969"/>
                </a:lnTo>
                <a:lnTo>
                  <a:pt x="13956" y="16523"/>
                </a:lnTo>
                <a:lnTo>
                  <a:pt x="13583" y="17076"/>
                </a:lnTo>
                <a:lnTo>
                  <a:pt x="13333" y="17630"/>
                </a:lnTo>
                <a:lnTo>
                  <a:pt x="13209" y="18323"/>
                </a:lnTo>
                <a:lnTo>
                  <a:pt x="13333" y="19015"/>
                </a:lnTo>
                <a:lnTo>
                  <a:pt x="13583" y="19569"/>
                </a:lnTo>
                <a:lnTo>
                  <a:pt x="13956" y="20123"/>
                </a:lnTo>
                <a:lnTo>
                  <a:pt x="14455" y="20676"/>
                </a:lnTo>
                <a:lnTo>
                  <a:pt x="15078" y="21092"/>
                </a:lnTo>
                <a:lnTo>
                  <a:pt x="15826" y="21369"/>
                </a:lnTo>
                <a:lnTo>
                  <a:pt x="16573" y="21507"/>
                </a:lnTo>
                <a:lnTo>
                  <a:pt x="17446" y="21646"/>
                </a:lnTo>
                <a:lnTo>
                  <a:pt x="18318" y="21507"/>
                </a:lnTo>
                <a:lnTo>
                  <a:pt x="19066" y="21369"/>
                </a:lnTo>
                <a:lnTo>
                  <a:pt x="19813" y="21092"/>
                </a:lnTo>
                <a:lnTo>
                  <a:pt x="20436" y="20676"/>
                </a:lnTo>
                <a:lnTo>
                  <a:pt x="20935" y="20123"/>
                </a:lnTo>
                <a:lnTo>
                  <a:pt x="21309" y="19569"/>
                </a:lnTo>
                <a:lnTo>
                  <a:pt x="21558" y="19015"/>
                </a:lnTo>
                <a:lnTo>
                  <a:pt x="21683" y="18323"/>
                </a:lnTo>
                <a:lnTo>
                  <a:pt x="21683" y="10061"/>
                </a:lnTo>
                <a:lnTo>
                  <a:pt x="21683" y="46"/>
                </a:lnTo>
                <a:lnTo>
                  <a:pt x="7352" y="46"/>
                </a:lnTo>
                <a:close/>
              </a:path>
            </a:pathLst>
          </a:custGeom>
          <a:solidFill>
            <a:srgbClr val="FFBE7D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127" name="Music">
            <a:extLst>
              <a:ext uri="{FF2B5EF4-FFF2-40B4-BE49-F238E27FC236}">
                <a16:creationId xmlns:a16="http://schemas.microsoft.com/office/drawing/2014/main" id="{9B945C24-72AE-103F-3733-CA8FA046D59F}"/>
              </a:ext>
            </a:extLst>
          </p:cNvPr>
          <p:cNvSpPr>
            <a:spLocks noEditPoints="1" noChangeArrowheads="1"/>
          </p:cNvSpPr>
          <p:nvPr/>
        </p:nvSpPr>
        <p:spPr bwMode="auto">
          <a:xfrm>
            <a:off x="7308304" y="2347559"/>
            <a:ext cx="503237" cy="454025"/>
          </a:xfrm>
          <a:custGeom>
            <a:avLst/>
            <a:gdLst>
              <a:gd name="T0" fmla="*/ 154152442 w 21600"/>
              <a:gd name="T1" fmla="*/ 869403 h 21600"/>
              <a:gd name="T2" fmla="*/ 154592955 w 21600"/>
              <a:gd name="T3" fmla="*/ 187159239 h 21600"/>
              <a:gd name="T4" fmla="*/ 454636371 w 21600"/>
              <a:gd name="T5" fmla="*/ 190202454 h 21600"/>
              <a:gd name="T6" fmla="*/ 154152442 w 21600"/>
              <a:gd name="T7" fmla="*/ 869403 h 21600"/>
              <a:gd name="T8" fmla="*/ 452895957 w 21600"/>
              <a:gd name="T9" fmla="*/ 0 h 216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7975 w 21600"/>
              <a:gd name="T16" fmla="*/ 923 h 21600"/>
              <a:gd name="T17" fmla="*/ 20935 w 21600"/>
              <a:gd name="T18" fmla="*/ 5354 h 216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600" h="21600">
                <a:moveTo>
                  <a:pt x="7352" y="46"/>
                </a:moveTo>
                <a:lnTo>
                  <a:pt x="7373" y="9900"/>
                </a:lnTo>
                <a:lnTo>
                  <a:pt x="7352" y="16107"/>
                </a:lnTo>
                <a:lnTo>
                  <a:pt x="7103" y="15969"/>
                </a:lnTo>
                <a:lnTo>
                  <a:pt x="6729" y="15692"/>
                </a:lnTo>
                <a:lnTo>
                  <a:pt x="6355" y="15553"/>
                </a:lnTo>
                <a:lnTo>
                  <a:pt x="5981" y="15415"/>
                </a:lnTo>
                <a:lnTo>
                  <a:pt x="5607" y="15276"/>
                </a:lnTo>
                <a:lnTo>
                  <a:pt x="5109" y="15138"/>
                </a:lnTo>
                <a:lnTo>
                  <a:pt x="4735" y="15138"/>
                </a:lnTo>
                <a:lnTo>
                  <a:pt x="4236" y="15138"/>
                </a:lnTo>
                <a:lnTo>
                  <a:pt x="3364" y="15138"/>
                </a:lnTo>
                <a:lnTo>
                  <a:pt x="2616" y="15276"/>
                </a:lnTo>
                <a:lnTo>
                  <a:pt x="1869" y="15692"/>
                </a:lnTo>
                <a:lnTo>
                  <a:pt x="1246" y="15969"/>
                </a:lnTo>
                <a:lnTo>
                  <a:pt x="747" y="16523"/>
                </a:lnTo>
                <a:lnTo>
                  <a:pt x="373" y="17076"/>
                </a:lnTo>
                <a:lnTo>
                  <a:pt x="124" y="17630"/>
                </a:lnTo>
                <a:lnTo>
                  <a:pt x="0" y="18323"/>
                </a:lnTo>
                <a:lnTo>
                  <a:pt x="124" y="19015"/>
                </a:lnTo>
                <a:lnTo>
                  <a:pt x="373" y="19569"/>
                </a:lnTo>
                <a:lnTo>
                  <a:pt x="747" y="20123"/>
                </a:lnTo>
                <a:lnTo>
                  <a:pt x="1246" y="20676"/>
                </a:lnTo>
                <a:lnTo>
                  <a:pt x="1869" y="21092"/>
                </a:lnTo>
                <a:lnTo>
                  <a:pt x="2616" y="21369"/>
                </a:lnTo>
                <a:lnTo>
                  <a:pt x="3364" y="21507"/>
                </a:lnTo>
                <a:lnTo>
                  <a:pt x="4236" y="21646"/>
                </a:lnTo>
                <a:lnTo>
                  <a:pt x="5109" y="21507"/>
                </a:lnTo>
                <a:lnTo>
                  <a:pt x="5856" y="21369"/>
                </a:lnTo>
                <a:lnTo>
                  <a:pt x="6604" y="21092"/>
                </a:lnTo>
                <a:lnTo>
                  <a:pt x="7227" y="20676"/>
                </a:lnTo>
                <a:lnTo>
                  <a:pt x="7726" y="20123"/>
                </a:lnTo>
                <a:lnTo>
                  <a:pt x="8100" y="19569"/>
                </a:lnTo>
                <a:lnTo>
                  <a:pt x="8349" y="19015"/>
                </a:lnTo>
                <a:lnTo>
                  <a:pt x="8473" y="18323"/>
                </a:lnTo>
                <a:lnTo>
                  <a:pt x="8473" y="6276"/>
                </a:lnTo>
                <a:lnTo>
                  <a:pt x="20561" y="6276"/>
                </a:lnTo>
                <a:lnTo>
                  <a:pt x="20561" y="16107"/>
                </a:lnTo>
                <a:lnTo>
                  <a:pt x="20187" y="15830"/>
                </a:lnTo>
                <a:lnTo>
                  <a:pt x="19938" y="15692"/>
                </a:lnTo>
                <a:lnTo>
                  <a:pt x="19564" y="15553"/>
                </a:lnTo>
                <a:lnTo>
                  <a:pt x="19190" y="15415"/>
                </a:lnTo>
                <a:lnTo>
                  <a:pt x="18692" y="15276"/>
                </a:lnTo>
                <a:lnTo>
                  <a:pt x="18318" y="15138"/>
                </a:lnTo>
                <a:lnTo>
                  <a:pt x="17944" y="15138"/>
                </a:lnTo>
                <a:lnTo>
                  <a:pt x="17446" y="15138"/>
                </a:lnTo>
                <a:lnTo>
                  <a:pt x="16573" y="15138"/>
                </a:lnTo>
                <a:lnTo>
                  <a:pt x="15826" y="15276"/>
                </a:lnTo>
                <a:lnTo>
                  <a:pt x="15078" y="15692"/>
                </a:lnTo>
                <a:lnTo>
                  <a:pt x="14455" y="15969"/>
                </a:lnTo>
                <a:lnTo>
                  <a:pt x="13956" y="16523"/>
                </a:lnTo>
                <a:lnTo>
                  <a:pt x="13583" y="17076"/>
                </a:lnTo>
                <a:lnTo>
                  <a:pt x="13333" y="17630"/>
                </a:lnTo>
                <a:lnTo>
                  <a:pt x="13209" y="18323"/>
                </a:lnTo>
                <a:lnTo>
                  <a:pt x="13333" y="19015"/>
                </a:lnTo>
                <a:lnTo>
                  <a:pt x="13583" y="19569"/>
                </a:lnTo>
                <a:lnTo>
                  <a:pt x="13956" y="20123"/>
                </a:lnTo>
                <a:lnTo>
                  <a:pt x="14455" y="20676"/>
                </a:lnTo>
                <a:lnTo>
                  <a:pt x="15078" y="21092"/>
                </a:lnTo>
                <a:lnTo>
                  <a:pt x="15826" y="21369"/>
                </a:lnTo>
                <a:lnTo>
                  <a:pt x="16573" y="21507"/>
                </a:lnTo>
                <a:lnTo>
                  <a:pt x="17446" y="21646"/>
                </a:lnTo>
                <a:lnTo>
                  <a:pt x="18318" y="21507"/>
                </a:lnTo>
                <a:lnTo>
                  <a:pt x="19066" y="21369"/>
                </a:lnTo>
                <a:lnTo>
                  <a:pt x="19813" y="21092"/>
                </a:lnTo>
                <a:lnTo>
                  <a:pt x="20436" y="20676"/>
                </a:lnTo>
                <a:lnTo>
                  <a:pt x="20935" y="20123"/>
                </a:lnTo>
                <a:lnTo>
                  <a:pt x="21309" y="19569"/>
                </a:lnTo>
                <a:lnTo>
                  <a:pt x="21558" y="19015"/>
                </a:lnTo>
                <a:lnTo>
                  <a:pt x="21683" y="18323"/>
                </a:lnTo>
                <a:lnTo>
                  <a:pt x="21683" y="10061"/>
                </a:lnTo>
                <a:lnTo>
                  <a:pt x="21683" y="46"/>
                </a:lnTo>
                <a:lnTo>
                  <a:pt x="7352" y="46"/>
                </a:lnTo>
                <a:close/>
              </a:path>
            </a:pathLst>
          </a:custGeom>
          <a:solidFill>
            <a:srgbClr val="FFBE7D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128" name="Music">
            <a:extLst>
              <a:ext uri="{FF2B5EF4-FFF2-40B4-BE49-F238E27FC236}">
                <a16:creationId xmlns:a16="http://schemas.microsoft.com/office/drawing/2014/main" id="{ADBFBCEF-B9EF-EFB9-816C-457815A690DF}"/>
              </a:ext>
            </a:extLst>
          </p:cNvPr>
          <p:cNvSpPr>
            <a:spLocks noEditPoints="1" noChangeArrowheads="1"/>
          </p:cNvSpPr>
          <p:nvPr/>
        </p:nvSpPr>
        <p:spPr bwMode="auto">
          <a:xfrm>
            <a:off x="2123728" y="4798647"/>
            <a:ext cx="503238" cy="454025"/>
          </a:xfrm>
          <a:custGeom>
            <a:avLst/>
            <a:gdLst>
              <a:gd name="T0" fmla="*/ 154152442 w 21600"/>
              <a:gd name="T1" fmla="*/ 869403 h 21600"/>
              <a:gd name="T2" fmla="*/ 154592955 w 21600"/>
              <a:gd name="T3" fmla="*/ 187159239 h 21600"/>
              <a:gd name="T4" fmla="*/ 454636371 w 21600"/>
              <a:gd name="T5" fmla="*/ 190202454 h 21600"/>
              <a:gd name="T6" fmla="*/ 154152442 w 21600"/>
              <a:gd name="T7" fmla="*/ 869403 h 21600"/>
              <a:gd name="T8" fmla="*/ 452895957 w 21600"/>
              <a:gd name="T9" fmla="*/ 0 h 216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7975 w 21600"/>
              <a:gd name="T16" fmla="*/ 923 h 21600"/>
              <a:gd name="T17" fmla="*/ 20935 w 21600"/>
              <a:gd name="T18" fmla="*/ 5354 h 216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600" h="21600">
                <a:moveTo>
                  <a:pt x="7352" y="46"/>
                </a:moveTo>
                <a:lnTo>
                  <a:pt x="7373" y="9900"/>
                </a:lnTo>
                <a:lnTo>
                  <a:pt x="7352" y="16107"/>
                </a:lnTo>
                <a:lnTo>
                  <a:pt x="7103" y="15969"/>
                </a:lnTo>
                <a:lnTo>
                  <a:pt x="6729" y="15692"/>
                </a:lnTo>
                <a:lnTo>
                  <a:pt x="6355" y="15553"/>
                </a:lnTo>
                <a:lnTo>
                  <a:pt x="5981" y="15415"/>
                </a:lnTo>
                <a:lnTo>
                  <a:pt x="5607" y="15276"/>
                </a:lnTo>
                <a:lnTo>
                  <a:pt x="5109" y="15138"/>
                </a:lnTo>
                <a:lnTo>
                  <a:pt x="4735" y="15138"/>
                </a:lnTo>
                <a:lnTo>
                  <a:pt x="4236" y="15138"/>
                </a:lnTo>
                <a:lnTo>
                  <a:pt x="3364" y="15138"/>
                </a:lnTo>
                <a:lnTo>
                  <a:pt x="2616" y="15276"/>
                </a:lnTo>
                <a:lnTo>
                  <a:pt x="1869" y="15692"/>
                </a:lnTo>
                <a:lnTo>
                  <a:pt x="1246" y="15969"/>
                </a:lnTo>
                <a:lnTo>
                  <a:pt x="747" y="16523"/>
                </a:lnTo>
                <a:lnTo>
                  <a:pt x="373" y="17076"/>
                </a:lnTo>
                <a:lnTo>
                  <a:pt x="124" y="17630"/>
                </a:lnTo>
                <a:lnTo>
                  <a:pt x="0" y="18323"/>
                </a:lnTo>
                <a:lnTo>
                  <a:pt x="124" y="19015"/>
                </a:lnTo>
                <a:lnTo>
                  <a:pt x="373" y="19569"/>
                </a:lnTo>
                <a:lnTo>
                  <a:pt x="747" y="20123"/>
                </a:lnTo>
                <a:lnTo>
                  <a:pt x="1246" y="20676"/>
                </a:lnTo>
                <a:lnTo>
                  <a:pt x="1869" y="21092"/>
                </a:lnTo>
                <a:lnTo>
                  <a:pt x="2616" y="21369"/>
                </a:lnTo>
                <a:lnTo>
                  <a:pt x="3364" y="21507"/>
                </a:lnTo>
                <a:lnTo>
                  <a:pt x="4236" y="21646"/>
                </a:lnTo>
                <a:lnTo>
                  <a:pt x="5109" y="21507"/>
                </a:lnTo>
                <a:lnTo>
                  <a:pt x="5856" y="21369"/>
                </a:lnTo>
                <a:lnTo>
                  <a:pt x="6604" y="21092"/>
                </a:lnTo>
                <a:lnTo>
                  <a:pt x="7227" y="20676"/>
                </a:lnTo>
                <a:lnTo>
                  <a:pt x="7726" y="20123"/>
                </a:lnTo>
                <a:lnTo>
                  <a:pt x="8100" y="19569"/>
                </a:lnTo>
                <a:lnTo>
                  <a:pt x="8349" y="19015"/>
                </a:lnTo>
                <a:lnTo>
                  <a:pt x="8473" y="18323"/>
                </a:lnTo>
                <a:lnTo>
                  <a:pt x="8473" y="6276"/>
                </a:lnTo>
                <a:lnTo>
                  <a:pt x="20561" y="6276"/>
                </a:lnTo>
                <a:lnTo>
                  <a:pt x="20561" y="16107"/>
                </a:lnTo>
                <a:lnTo>
                  <a:pt x="20187" y="15830"/>
                </a:lnTo>
                <a:lnTo>
                  <a:pt x="19938" y="15692"/>
                </a:lnTo>
                <a:lnTo>
                  <a:pt x="19564" y="15553"/>
                </a:lnTo>
                <a:lnTo>
                  <a:pt x="19190" y="15415"/>
                </a:lnTo>
                <a:lnTo>
                  <a:pt x="18692" y="15276"/>
                </a:lnTo>
                <a:lnTo>
                  <a:pt x="18318" y="15138"/>
                </a:lnTo>
                <a:lnTo>
                  <a:pt x="17944" y="15138"/>
                </a:lnTo>
                <a:lnTo>
                  <a:pt x="17446" y="15138"/>
                </a:lnTo>
                <a:lnTo>
                  <a:pt x="16573" y="15138"/>
                </a:lnTo>
                <a:lnTo>
                  <a:pt x="15826" y="15276"/>
                </a:lnTo>
                <a:lnTo>
                  <a:pt x="15078" y="15692"/>
                </a:lnTo>
                <a:lnTo>
                  <a:pt x="14455" y="15969"/>
                </a:lnTo>
                <a:lnTo>
                  <a:pt x="13956" y="16523"/>
                </a:lnTo>
                <a:lnTo>
                  <a:pt x="13583" y="17076"/>
                </a:lnTo>
                <a:lnTo>
                  <a:pt x="13333" y="17630"/>
                </a:lnTo>
                <a:lnTo>
                  <a:pt x="13209" y="18323"/>
                </a:lnTo>
                <a:lnTo>
                  <a:pt x="13333" y="19015"/>
                </a:lnTo>
                <a:lnTo>
                  <a:pt x="13583" y="19569"/>
                </a:lnTo>
                <a:lnTo>
                  <a:pt x="13956" y="20123"/>
                </a:lnTo>
                <a:lnTo>
                  <a:pt x="14455" y="20676"/>
                </a:lnTo>
                <a:lnTo>
                  <a:pt x="15078" y="21092"/>
                </a:lnTo>
                <a:lnTo>
                  <a:pt x="15826" y="21369"/>
                </a:lnTo>
                <a:lnTo>
                  <a:pt x="16573" y="21507"/>
                </a:lnTo>
                <a:lnTo>
                  <a:pt x="17446" y="21646"/>
                </a:lnTo>
                <a:lnTo>
                  <a:pt x="18318" y="21507"/>
                </a:lnTo>
                <a:lnTo>
                  <a:pt x="19066" y="21369"/>
                </a:lnTo>
                <a:lnTo>
                  <a:pt x="19813" y="21092"/>
                </a:lnTo>
                <a:lnTo>
                  <a:pt x="20436" y="20676"/>
                </a:lnTo>
                <a:lnTo>
                  <a:pt x="20935" y="20123"/>
                </a:lnTo>
                <a:lnTo>
                  <a:pt x="21309" y="19569"/>
                </a:lnTo>
                <a:lnTo>
                  <a:pt x="21558" y="19015"/>
                </a:lnTo>
                <a:lnTo>
                  <a:pt x="21683" y="18323"/>
                </a:lnTo>
                <a:lnTo>
                  <a:pt x="21683" y="10061"/>
                </a:lnTo>
                <a:lnTo>
                  <a:pt x="21683" y="46"/>
                </a:lnTo>
                <a:lnTo>
                  <a:pt x="7352" y="46"/>
                </a:lnTo>
                <a:close/>
              </a:path>
            </a:pathLst>
          </a:custGeom>
          <a:solidFill>
            <a:srgbClr val="FFBE7D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Text Box 5">
            <a:extLst>
              <a:ext uri="{FF2B5EF4-FFF2-40B4-BE49-F238E27FC236}">
                <a16:creationId xmlns:a16="http://schemas.microsoft.com/office/drawing/2014/main" id="{F43924F6-8414-9781-3AB5-992ED95DF7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5700" y="2267389"/>
            <a:ext cx="7183437" cy="2616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000" b="1" i="0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Dạy VĐMH: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000" b="1" i="0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“Cháu yêu bà”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1" i="0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ST: Xuân Giao</a:t>
            </a:r>
          </a:p>
        </p:txBody>
      </p:sp>
      <p:pic>
        <p:nvPicPr>
          <p:cNvPr id="4" name="CHÁU YÊU BÀ CÓ LỜI">
            <a:hlinkClick r:id="" action="ppaction://media"/>
            <a:extLst>
              <a:ext uri="{FF2B5EF4-FFF2-40B4-BE49-F238E27FC236}">
                <a16:creationId xmlns:a16="http://schemas.microsoft.com/office/drawing/2014/main" id="{0E93DB11-FB20-3CA0-E795-80FD880992E5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534400" y="6248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6830974"/>
      </p:ext>
    </p:extLst>
  </p:cSld>
  <p:clrMapOvr>
    <a:masterClrMapping/>
  </p:clrMapOvr>
  <p:transition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586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391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5">
            <a:extLst>
              <a:ext uri="{FF2B5EF4-FFF2-40B4-BE49-F238E27FC236}">
                <a16:creationId xmlns:a16="http://schemas.microsoft.com/office/drawing/2014/main" id="{7D5B45F3-48F7-6728-4F5F-7DC9BAA589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560" y="2139821"/>
            <a:ext cx="7992888" cy="2585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ts val="0"/>
              </a:spcBef>
            </a:pPr>
            <a:r>
              <a:rPr lang="en-US" altLang="en-US" sz="54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 hát:</a:t>
            </a:r>
          </a:p>
          <a:p>
            <a:pPr algn="ctr" eaLnBrk="1" hangingPunct="1">
              <a:spcBef>
                <a:spcPts val="0"/>
              </a:spcBef>
            </a:pPr>
            <a:r>
              <a:rPr lang="en-US" altLang="en-US" sz="54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“Chỉ có một trên đời”</a:t>
            </a:r>
          </a:p>
          <a:p>
            <a:pPr algn="ctr" eaLnBrk="1" hangingPunct="1">
              <a:spcBef>
                <a:spcPts val="0"/>
              </a:spcBef>
            </a:pPr>
            <a:r>
              <a:rPr lang="en-US" altLang="en-US" sz="54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Nhạc: Trương Quang Lục</a:t>
            </a:r>
          </a:p>
        </p:txBody>
      </p:sp>
      <p:sp>
        <p:nvSpPr>
          <p:cNvPr id="2" name="Music">
            <a:extLst>
              <a:ext uri="{FF2B5EF4-FFF2-40B4-BE49-F238E27FC236}">
                <a16:creationId xmlns:a16="http://schemas.microsoft.com/office/drawing/2014/main" id="{9BBA447B-518F-D9F4-29F0-7D05791EC76C}"/>
              </a:ext>
            </a:extLst>
          </p:cNvPr>
          <p:cNvSpPr>
            <a:spLocks noEditPoints="1" noChangeArrowheads="1"/>
          </p:cNvSpPr>
          <p:nvPr/>
        </p:nvSpPr>
        <p:spPr bwMode="auto">
          <a:xfrm>
            <a:off x="1906885" y="1568769"/>
            <a:ext cx="503237" cy="454025"/>
          </a:xfrm>
          <a:custGeom>
            <a:avLst/>
            <a:gdLst>
              <a:gd name="T0" fmla="*/ 154152442 w 21600"/>
              <a:gd name="T1" fmla="*/ 869403 h 21600"/>
              <a:gd name="T2" fmla="*/ 154592955 w 21600"/>
              <a:gd name="T3" fmla="*/ 187159239 h 21600"/>
              <a:gd name="T4" fmla="*/ 454636371 w 21600"/>
              <a:gd name="T5" fmla="*/ 190202454 h 21600"/>
              <a:gd name="T6" fmla="*/ 154152442 w 21600"/>
              <a:gd name="T7" fmla="*/ 869403 h 21600"/>
              <a:gd name="T8" fmla="*/ 452895957 w 21600"/>
              <a:gd name="T9" fmla="*/ 0 h 216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7975 w 21600"/>
              <a:gd name="T16" fmla="*/ 923 h 21600"/>
              <a:gd name="T17" fmla="*/ 20935 w 21600"/>
              <a:gd name="T18" fmla="*/ 5354 h 216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600" h="21600">
                <a:moveTo>
                  <a:pt x="7352" y="46"/>
                </a:moveTo>
                <a:lnTo>
                  <a:pt x="7373" y="9900"/>
                </a:lnTo>
                <a:lnTo>
                  <a:pt x="7352" y="16107"/>
                </a:lnTo>
                <a:lnTo>
                  <a:pt x="7103" y="15969"/>
                </a:lnTo>
                <a:lnTo>
                  <a:pt x="6729" y="15692"/>
                </a:lnTo>
                <a:lnTo>
                  <a:pt x="6355" y="15553"/>
                </a:lnTo>
                <a:lnTo>
                  <a:pt x="5981" y="15415"/>
                </a:lnTo>
                <a:lnTo>
                  <a:pt x="5607" y="15276"/>
                </a:lnTo>
                <a:lnTo>
                  <a:pt x="5109" y="15138"/>
                </a:lnTo>
                <a:lnTo>
                  <a:pt x="4735" y="15138"/>
                </a:lnTo>
                <a:lnTo>
                  <a:pt x="4236" y="15138"/>
                </a:lnTo>
                <a:lnTo>
                  <a:pt x="3364" y="15138"/>
                </a:lnTo>
                <a:lnTo>
                  <a:pt x="2616" y="15276"/>
                </a:lnTo>
                <a:lnTo>
                  <a:pt x="1869" y="15692"/>
                </a:lnTo>
                <a:lnTo>
                  <a:pt x="1246" y="15969"/>
                </a:lnTo>
                <a:lnTo>
                  <a:pt x="747" y="16523"/>
                </a:lnTo>
                <a:lnTo>
                  <a:pt x="373" y="17076"/>
                </a:lnTo>
                <a:lnTo>
                  <a:pt x="124" y="17630"/>
                </a:lnTo>
                <a:lnTo>
                  <a:pt x="0" y="18323"/>
                </a:lnTo>
                <a:lnTo>
                  <a:pt x="124" y="19015"/>
                </a:lnTo>
                <a:lnTo>
                  <a:pt x="373" y="19569"/>
                </a:lnTo>
                <a:lnTo>
                  <a:pt x="747" y="20123"/>
                </a:lnTo>
                <a:lnTo>
                  <a:pt x="1246" y="20676"/>
                </a:lnTo>
                <a:lnTo>
                  <a:pt x="1869" y="21092"/>
                </a:lnTo>
                <a:lnTo>
                  <a:pt x="2616" y="21369"/>
                </a:lnTo>
                <a:lnTo>
                  <a:pt x="3364" y="21507"/>
                </a:lnTo>
                <a:lnTo>
                  <a:pt x="4236" y="21646"/>
                </a:lnTo>
                <a:lnTo>
                  <a:pt x="5109" y="21507"/>
                </a:lnTo>
                <a:lnTo>
                  <a:pt x="5856" y="21369"/>
                </a:lnTo>
                <a:lnTo>
                  <a:pt x="6604" y="21092"/>
                </a:lnTo>
                <a:lnTo>
                  <a:pt x="7227" y="20676"/>
                </a:lnTo>
                <a:lnTo>
                  <a:pt x="7726" y="20123"/>
                </a:lnTo>
                <a:lnTo>
                  <a:pt x="8100" y="19569"/>
                </a:lnTo>
                <a:lnTo>
                  <a:pt x="8349" y="19015"/>
                </a:lnTo>
                <a:lnTo>
                  <a:pt x="8473" y="18323"/>
                </a:lnTo>
                <a:lnTo>
                  <a:pt x="8473" y="6276"/>
                </a:lnTo>
                <a:lnTo>
                  <a:pt x="20561" y="6276"/>
                </a:lnTo>
                <a:lnTo>
                  <a:pt x="20561" y="16107"/>
                </a:lnTo>
                <a:lnTo>
                  <a:pt x="20187" y="15830"/>
                </a:lnTo>
                <a:lnTo>
                  <a:pt x="19938" y="15692"/>
                </a:lnTo>
                <a:lnTo>
                  <a:pt x="19564" y="15553"/>
                </a:lnTo>
                <a:lnTo>
                  <a:pt x="19190" y="15415"/>
                </a:lnTo>
                <a:lnTo>
                  <a:pt x="18692" y="15276"/>
                </a:lnTo>
                <a:lnTo>
                  <a:pt x="18318" y="15138"/>
                </a:lnTo>
                <a:lnTo>
                  <a:pt x="17944" y="15138"/>
                </a:lnTo>
                <a:lnTo>
                  <a:pt x="17446" y="15138"/>
                </a:lnTo>
                <a:lnTo>
                  <a:pt x="16573" y="15138"/>
                </a:lnTo>
                <a:lnTo>
                  <a:pt x="15826" y="15276"/>
                </a:lnTo>
                <a:lnTo>
                  <a:pt x="15078" y="15692"/>
                </a:lnTo>
                <a:lnTo>
                  <a:pt x="14455" y="15969"/>
                </a:lnTo>
                <a:lnTo>
                  <a:pt x="13956" y="16523"/>
                </a:lnTo>
                <a:lnTo>
                  <a:pt x="13583" y="17076"/>
                </a:lnTo>
                <a:lnTo>
                  <a:pt x="13333" y="17630"/>
                </a:lnTo>
                <a:lnTo>
                  <a:pt x="13209" y="18323"/>
                </a:lnTo>
                <a:lnTo>
                  <a:pt x="13333" y="19015"/>
                </a:lnTo>
                <a:lnTo>
                  <a:pt x="13583" y="19569"/>
                </a:lnTo>
                <a:lnTo>
                  <a:pt x="13956" y="20123"/>
                </a:lnTo>
                <a:lnTo>
                  <a:pt x="14455" y="20676"/>
                </a:lnTo>
                <a:lnTo>
                  <a:pt x="15078" y="21092"/>
                </a:lnTo>
                <a:lnTo>
                  <a:pt x="15826" y="21369"/>
                </a:lnTo>
                <a:lnTo>
                  <a:pt x="16573" y="21507"/>
                </a:lnTo>
                <a:lnTo>
                  <a:pt x="17446" y="21646"/>
                </a:lnTo>
                <a:lnTo>
                  <a:pt x="18318" y="21507"/>
                </a:lnTo>
                <a:lnTo>
                  <a:pt x="19066" y="21369"/>
                </a:lnTo>
                <a:lnTo>
                  <a:pt x="19813" y="21092"/>
                </a:lnTo>
                <a:lnTo>
                  <a:pt x="20436" y="20676"/>
                </a:lnTo>
                <a:lnTo>
                  <a:pt x="20935" y="20123"/>
                </a:lnTo>
                <a:lnTo>
                  <a:pt x="21309" y="19569"/>
                </a:lnTo>
                <a:lnTo>
                  <a:pt x="21558" y="19015"/>
                </a:lnTo>
                <a:lnTo>
                  <a:pt x="21683" y="18323"/>
                </a:lnTo>
                <a:lnTo>
                  <a:pt x="21683" y="10061"/>
                </a:lnTo>
                <a:lnTo>
                  <a:pt x="21683" y="46"/>
                </a:lnTo>
                <a:lnTo>
                  <a:pt x="7352" y="46"/>
                </a:lnTo>
                <a:close/>
              </a:path>
            </a:pathLst>
          </a:custGeom>
          <a:solidFill>
            <a:srgbClr val="FFBE7D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Music">
            <a:extLst>
              <a:ext uri="{FF2B5EF4-FFF2-40B4-BE49-F238E27FC236}">
                <a16:creationId xmlns:a16="http://schemas.microsoft.com/office/drawing/2014/main" id="{9234CE16-FCE4-E5B7-C6BE-EE0F1FE4D95D}"/>
              </a:ext>
            </a:extLst>
          </p:cNvPr>
          <p:cNvSpPr>
            <a:spLocks noEditPoints="1" noChangeArrowheads="1"/>
          </p:cNvSpPr>
          <p:nvPr/>
        </p:nvSpPr>
        <p:spPr bwMode="auto">
          <a:xfrm>
            <a:off x="2123728" y="4941168"/>
            <a:ext cx="503237" cy="454025"/>
          </a:xfrm>
          <a:custGeom>
            <a:avLst/>
            <a:gdLst>
              <a:gd name="T0" fmla="*/ 154152442 w 21600"/>
              <a:gd name="T1" fmla="*/ 869403 h 21600"/>
              <a:gd name="T2" fmla="*/ 154592955 w 21600"/>
              <a:gd name="T3" fmla="*/ 187159239 h 21600"/>
              <a:gd name="T4" fmla="*/ 454636371 w 21600"/>
              <a:gd name="T5" fmla="*/ 190202454 h 21600"/>
              <a:gd name="T6" fmla="*/ 154152442 w 21600"/>
              <a:gd name="T7" fmla="*/ 869403 h 21600"/>
              <a:gd name="T8" fmla="*/ 452895957 w 21600"/>
              <a:gd name="T9" fmla="*/ 0 h 216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7975 w 21600"/>
              <a:gd name="T16" fmla="*/ 923 h 21600"/>
              <a:gd name="T17" fmla="*/ 20935 w 21600"/>
              <a:gd name="T18" fmla="*/ 5354 h 216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600" h="21600">
                <a:moveTo>
                  <a:pt x="7352" y="46"/>
                </a:moveTo>
                <a:lnTo>
                  <a:pt x="7373" y="9900"/>
                </a:lnTo>
                <a:lnTo>
                  <a:pt x="7352" y="16107"/>
                </a:lnTo>
                <a:lnTo>
                  <a:pt x="7103" y="15969"/>
                </a:lnTo>
                <a:lnTo>
                  <a:pt x="6729" y="15692"/>
                </a:lnTo>
                <a:lnTo>
                  <a:pt x="6355" y="15553"/>
                </a:lnTo>
                <a:lnTo>
                  <a:pt x="5981" y="15415"/>
                </a:lnTo>
                <a:lnTo>
                  <a:pt x="5607" y="15276"/>
                </a:lnTo>
                <a:lnTo>
                  <a:pt x="5109" y="15138"/>
                </a:lnTo>
                <a:lnTo>
                  <a:pt x="4735" y="15138"/>
                </a:lnTo>
                <a:lnTo>
                  <a:pt x="4236" y="15138"/>
                </a:lnTo>
                <a:lnTo>
                  <a:pt x="3364" y="15138"/>
                </a:lnTo>
                <a:lnTo>
                  <a:pt x="2616" y="15276"/>
                </a:lnTo>
                <a:lnTo>
                  <a:pt x="1869" y="15692"/>
                </a:lnTo>
                <a:lnTo>
                  <a:pt x="1246" y="15969"/>
                </a:lnTo>
                <a:lnTo>
                  <a:pt x="747" y="16523"/>
                </a:lnTo>
                <a:lnTo>
                  <a:pt x="373" y="17076"/>
                </a:lnTo>
                <a:lnTo>
                  <a:pt x="124" y="17630"/>
                </a:lnTo>
                <a:lnTo>
                  <a:pt x="0" y="18323"/>
                </a:lnTo>
                <a:lnTo>
                  <a:pt x="124" y="19015"/>
                </a:lnTo>
                <a:lnTo>
                  <a:pt x="373" y="19569"/>
                </a:lnTo>
                <a:lnTo>
                  <a:pt x="747" y="20123"/>
                </a:lnTo>
                <a:lnTo>
                  <a:pt x="1246" y="20676"/>
                </a:lnTo>
                <a:lnTo>
                  <a:pt x="1869" y="21092"/>
                </a:lnTo>
                <a:lnTo>
                  <a:pt x="2616" y="21369"/>
                </a:lnTo>
                <a:lnTo>
                  <a:pt x="3364" y="21507"/>
                </a:lnTo>
                <a:lnTo>
                  <a:pt x="4236" y="21646"/>
                </a:lnTo>
                <a:lnTo>
                  <a:pt x="5109" y="21507"/>
                </a:lnTo>
                <a:lnTo>
                  <a:pt x="5856" y="21369"/>
                </a:lnTo>
                <a:lnTo>
                  <a:pt x="6604" y="21092"/>
                </a:lnTo>
                <a:lnTo>
                  <a:pt x="7227" y="20676"/>
                </a:lnTo>
                <a:lnTo>
                  <a:pt x="7726" y="20123"/>
                </a:lnTo>
                <a:lnTo>
                  <a:pt x="8100" y="19569"/>
                </a:lnTo>
                <a:lnTo>
                  <a:pt x="8349" y="19015"/>
                </a:lnTo>
                <a:lnTo>
                  <a:pt x="8473" y="18323"/>
                </a:lnTo>
                <a:lnTo>
                  <a:pt x="8473" y="6276"/>
                </a:lnTo>
                <a:lnTo>
                  <a:pt x="20561" y="6276"/>
                </a:lnTo>
                <a:lnTo>
                  <a:pt x="20561" y="16107"/>
                </a:lnTo>
                <a:lnTo>
                  <a:pt x="20187" y="15830"/>
                </a:lnTo>
                <a:lnTo>
                  <a:pt x="19938" y="15692"/>
                </a:lnTo>
                <a:lnTo>
                  <a:pt x="19564" y="15553"/>
                </a:lnTo>
                <a:lnTo>
                  <a:pt x="19190" y="15415"/>
                </a:lnTo>
                <a:lnTo>
                  <a:pt x="18692" y="15276"/>
                </a:lnTo>
                <a:lnTo>
                  <a:pt x="18318" y="15138"/>
                </a:lnTo>
                <a:lnTo>
                  <a:pt x="17944" y="15138"/>
                </a:lnTo>
                <a:lnTo>
                  <a:pt x="17446" y="15138"/>
                </a:lnTo>
                <a:lnTo>
                  <a:pt x="16573" y="15138"/>
                </a:lnTo>
                <a:lnTo>
                  <a:pt x="15826" y="15276"/>
                </a:lnTo>
                <a:lnTo>
                  <a:pt x="15078" y="15692"/>
                </a:lnTo>
                <a:lnTo>
                  <a:pt x="14455" y="15969"/>
                </a:lnTo>
                <a:lnTo>
                  <a:pt x="13956" y="16523"/>
                </a:lnTo>
                <a:lnTo>
                  <a:pt x="13583" y="17076"/>
                </a:lnTo>
                <a:lnTo>
                  <a:pt x="13333" y="17630"/>
                </a:lnTo>
                <a:lnTo>
                  <a:pt x="13209" y="18323"/>
                </a:lnTo>
                <a:lnTo>
                  <a:pt x="13333" y="19015"/>
                </a:lnTo>
                <a:lnTo>
                  <a:pt x="13583" y="19569"/>
                </a:lnTo>
                <a:lnTo>
                  <a:pt x="13956" y="20123"/>
                </a:lnTo>
                <a:lnTo>
                  <a:pt x="14455" y="20676"/>
                </a:lnTo>
                <a:lnTo>
                  <a:pt x="15078" y="21092"/>
                </a:lnTo>
                <a:lnTo>
                  <a:pt x="15826" y="21369"/>
                </a:lnTo>
                <a:lnTo>
                  <a:pt x="16573" y="21507"/>
                </a:lnTo>
                <a:lnTo>
                  <a:pt x="17446" y="21646"/>
                </a:lnTo>
                <a:lnTo>
                  <a:pt x="18318" y="21507"/>
                </a:lnTo>
                <a:lnTo>
                  <a:pt x="19066" y="21369"/>
                </a:lnTo>
                <a:lnTo>
                  <a:pt x="19813" y="21092"/>
                </a:lnTo>
                <a:lnTo>
                  <a:pt x="20436" y="20676"/>
                </a:lnTo>
                <a:lnTo>
                  <a:pt x="20935" y="20123"/>
                </a:lnTo>
                <a:lnTo>
                  <a:pt x="21309" y="19569"/>
                </a:lnTo>
                <a:lnTo>
                  <a:pt x="21558" y="19015"/>
                </a:lnTo>
                <a:lnTo>
                  <a:pt x="21683" y="18323"/>
                </a:lnTo>
                <a:lnTo>
                  <a:pt x="21683" y="10061"/>
                </a:lnTo>
                <a:lnTo>
                  <a:pt x="21683" y="46"/>
                </a:lnTo>
                <a:lnTo>
                  <a:pt x="7352" y="46"/>
                </a:lnTo>
                <a:close/>
              </a:path>
            </a:pathLst>
          </a:custGeom>
          <a:solidFill>
            <a:srgbClr val="FFBE7D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Music">
            <a:extLst>
              <a:ext uri="{FF2B5EF4-FFF2-40B4-BE49-F238E27FC236}">
                <a16:creationId xmlns:a16="http://schemas.microsoft.com/office/drawing/2014/main" id="{3EAF9543-72BE-D1DC-8819-7ABF6F54B8F8}"/>
              </a:ext>
            </a:extLst>
          </p:cNvPr>
          <p:cNvSpPr>
            <a:spLocks noEditPoints="1" noChangeArrowheads="1"/>
          </p:cNvSpPr>
          <p:nvPr/>
        </p:nvSpPr>
        <p:spPr bwMode="auto">
          <a:xfrm>
            <a:off x="5004048" y="1804796"/>
            <a:ext cx="503237" cy="454025"/>
          </a:xfrm>
          <a:custGeom>
            <a:avLst/>
            <a:gdLst>
              <a:gd name="T0" fmla="*/ 154152442 w 21600"/>
              <a:gd name="T1" fmla="*/ 869403 h 21600"/>
              <a:gd name="T2" fmla="*/ 154592955 w 21600"/>
              <a:gd name="T3" fmla="*/ 187159239 h 21600"/>
              <a:gd name="T4" fmla="*/ 454636371 w 21600"/>
              <a:gd name="T5" fmla="*/ 190202454 h 21600"/>
              <a:gd name="T6" fmla="*/ 154152442 w 21600"/>
              <a:gd name="T7" fmla="*/ 869403 h 21600"/>
              <a:gd name="T8" fmla="*/ 452895957 w 21600"/>
              <a:gd name="T9" fmla="*/ 0 h 216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7975 w 21600"/>
              <a:gd name="T16" fmla="*/ 923 h 21600"/>
              <a:gd name="T17" fmla="*/ 20935 w 21600"/>
              <a:gd name="T18" fmla="*/ 5354 h 216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600" h="21600">
                <a:moveTo>
                  <a:pt x="7352" y="46"/>
                </a:moveTo>
                <a:lnTo>
                  <a:pt x="7373" y="9900"/>
                </a:lnTo>
                <a:lnTo>
                  <a:pt x="7352" y="16107"/>
                </a:lnTo>
                <a:lnTo>
                  <a:pt x="7103" y="15969"/>
                </a:lnTo>
                <a:lnTo>
                  <a:pt x="6729" y="15692"/>
                </a:lnTo>
                <a:lnTo>
                  <a:pt x="6355" y="15553"/>
                </a:lnTo>
                <a:lnTo>
                  <a:pt x="5981" y="15415"/>
                </a:lnTo>
                <a:lnTo>
                  <a:pt x="5607" y="15276"/>
                </a:lnTo>
                <a:lnTo>
                  <a:pt x="5109" y="15138"/>
                </a:lnTo>
                <a:lnTo>
                  <a:pt x="4735" y="15138"/>
                </a:lnTo>
                <a:lnTo>
                  <a:pt x="4236" y="15138"/>
                </a:lnTo>
                <a:lnTo>
                  <a:pt x="3364" y="15138"/>
                </a:lnTo>
                <a:lnTo>
                  <a:pt x="2616" y="15276"/>
                </a:lnTo>
                <a:lnTo>
                  <a:pt x="1869" y="15692"/>
                </a:lnTo>
                <a:lnTo>
                  <a:pt x="1246" y="15969"/>
                </a:lnTo>
                <a:lnTo>
                  <a:pt x="747" y="16523"/>
                </a:lnTo>
                <a:lnTo>
                  <a:pt x="373" y="17076"/>
                </a:lnTo>
                <a:lnTo>
                  <a:pt x="124" y="17630"/>
                </a:lnTo>
                <a:lnTo>
                  <a:pt x="0" y="18323"/>
                </a:lnTo>
                <a:lnTo>
                  <a:pt x="124" y="19015"/>
                </a:lnTo>
                <a:lnTo>
                  <a:pt x="373" y="19569"/>
                </a:lnTo>
                <a:lnTo>
                  <a:pt x="747" y="20123"/>
                </a:lnTo>
                <a:lnTo>
                  <a:pt x="1246" y="20676"/>
                </a:lnTo>
                <a:lnTo>
                  <a:pt x="1869" y="21092"/>
                </a:lnTo>
                <a:lnTo>
                  <a:pt x="2616" y="21369"/>
                </a:lnTo>
                <a:lnTo>
                  <a:pt x="3364" y="21507"/>
                </a:lnTo>
                <a:lnTo>
                  <a:pt x="4236" y="21646"/>
                </a:lnTo>
                <a:lnTo>
                  <a:pt x="5109" y="21507"/>
                </a:lnTo>
                <a:lnTo>
                  <a:pt x="5856" y="21369"/>
                </a:lnTo>
                <a:lnTo>
                  <a:pt x="6604" y="21092"/>
                </a:lnTo>
                <a:lnTo>
                  <a:pt x="7227" y="20676"/>
                </a:lnTo>
                <a:lnTo>
                  <a:pt x="7726" y="20123"/>
                </a:lnTo>
                <a:lnTo>
                  <a:pt x="8100" y="19569"/>
                </a:lnTo>
                <a:lnTo>
                  <a:pt x="8349" y="19015"/>
                </a:lnTo>
                <a:lnTo>
                  <a:pt x="8473" y="18323"/>
                </a:lnTo>
                <a:lnTo>
                  <a:pt x="8473" y="6276"/>
                </a:lnTo>
                <a:lnTo>
                  <a:pt x="20561" y="6276"/>
                </a:lnTo>
                <a:lnTo>
                  <a:pt x="20561" y="16107"/>
                </a:lnTo>
                <a:lnTo>
                  <a:pt x="20187" y="15830"/>
                </a:lnTo>
                <a:lnTo>
                  <a:pt x="19938" y="15692"/>
                </a:lnTo>
                <a:lnTo>
                  <a:pt x="19564" y="15553"/>
                </a:lnTo>
                <a:lnTo>
                  <a:pt x="19190" y="15415"/>
                </a:lnTo>
                <a:lnTo>
                  <a:pt x="18692" y="15276"/>
                </a:lnTo>
                <a:lnTo>
                  <a:pt x="18318" y="15138"/>
                </a:lnTo>
                <a:lnTo>
                  <a:pt x="17944" y="15138"/>
                </a:lnTo>
                <a:lnTo>
                  <a:pt x="17446" y="15138"/>
                </a:lnTo>
                <a:lnTo>
                  <a:pt x="16573" y="15138"/>
                </a:lnTo>
                <a:lnTo>
                  <a:pt x="15826" y="15276"/>
                </a:lnTo>
                <a:lnTo>
                  <a:pt x="15078" y="15692"/>
                </a:lnTo>
                <a:lnTo>
                  <a:pt x="14455" y="15969"/>
                </a:lnTo>
                <a:lnTo>
                  <a:pt x="13956" y="16523"/>
                </a:lnTo>
                <a:lnTo>
                  <a:pt x="13583" y="17076"/>
                </a:lnTo>
                <a:lnTo>
                  <a:pt x="13333" y="17630"/>
                </a:lnTo>
                <a:lnTo>
                  <a:pt x="13209" y="18323"/>
                </a:lnTo>
                <a:lnTo>
                  <a:pt x="13333" y="19015"/>
                </a:lnTo>
                <a:lnTo>
                  <a:pt x="13583" y="19569"/>
                </a:lnTo>
                <a:lnTo>
                  <a:pt x="13956" y="20123"/>
                </a:lnTo>
                <a:lnTo>
                  <a:pt x="14455" y="20676"/>
                </a:lnTo>
                <a:lnTo>
                  <a:pt x="15078" y="21092"/>
                </a:lnTo>
                <a:lnTo>
                  <a:pt x="15826" y="21369"/>
                </a:lnTo>
                <a:lnTo>
                  <a:pt x="16573" y="21507"/>
                </a:lnTo>
                <a:lnTo>
                  <a:pt x="17446" y="21646"/>
                </a:lnTo>
                <a:lnTo>
                  <a:pt x="18318" y="21507"/>
                </a:lnTo>
                <a:lnTo>
                  <a:pt x="19066" y="21369"/>
                </a:lnTo>
                <a:lnTo>
                  <a:pt x="19813" y="21092"/>
                </a:lnTo>
                <a:lnTo>
                  <a:pt x="20436" y="20676"/>
                </a:lnTo>
                <a:lnTo>
                  <a:pt x="20935" y="20123"/>
                </a:lnTo>
                <a:lnTo>
                  <a:pt x="21309" y="19569"/>
                </a:lnTo>
                <a:lnTo>
                  <a:pt x="21558" y="19015"/>
                </a:lnTo>
                <a:lnTo>
                  <a:pt x="21683" y="18323"/>
                </a:lnTo>
                <a:lnTo>
                  <a:pt x="21683" y="10061"/>
                </a:lnTo>
                <a:lnTo>
                  <a:pt x="21683" y="46"/>
                </a:lnTo>
                <a:lnTo>
                  <a:pt x="7352" y="46"/>
                </a:lnTo>
                <a:close/>
              </a:path>
            </a:pathLst>
          </a:custGeom>
          <a:solidFill>
            <a:srgbClr val="FFBE7D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Music">
            <a:extLst>
              <a:ext uri="{FF2B5EF4-FFF2-40B4-BE49-F238E27FC236}">
                <a16:creationId xmlns:a16="http://schemas.microsoft.com/office/drawing/2014/main" id="{67DB2AD6-B522-7AFE-28F8-FC9E9B09B872}"/>
              </a:ext>
            </a:extLst>
          </p:cNvPr>
          <p:cNvSpPr>
            <a:spLocks noEditPoints="1" noChangeArrowheads="1"/>
          </p:cNvSpPr>
          <p:nvPr/>
        </p:nvSpPr>
        <p:spPr bwMode="auto">
          <a:xfrm>
            <a:off x="7380312" y="2420888"/>
            <a:ext cx="503237" cy="454025"/>
          </a:xfrm>
          <a:custGeom>
            <a:avLst/>
            <a:gdLst>
              <a:gd name="T0" fmla="*/ 154152442 w 21600"/>
              <a:gd name="T1" fmla="*/ 869403 h 21600"/>
              <a:gd name="T2" fmla="*/ 154592955 w 21600"/>
              <a:gd name="T3" fmla="*/ 187159239 h 21600"/>
              <a:gd name="T4" fmla="*/ 454636371 w 21600"/>
              <a:gd name="T5" fmla="*/ 190202454 h 21600"/>
              <a:gd name="T6" fmla="*/ 154152442 w 21600"/>
              <a:gd name="T7" fmla="*/ 869403 h 21600"/>
              <a:gd name="T8" fmla="*/ 452895957 w 21600"/>
              <a:gd name="T9" fmla="*/ 0 h 216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7975 w 21600"/>
              <a:gd name="T16" fmla="*/ 923 h 21600"/>
              <a:gd name="T17" fmla="*/ 20935 w 21600"/>
              <a:gd name="T18" fmla="*/ 5354 h 216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600" h="21600">
                <a:moveTo>
                  <a:pt x="7352" y="46"/>
                </a:moveTo>
                <a:lnTo>
                  <a:pt x="7373" y="9900"/>
                </a:lnTo>
                <a:lnTo>
                  <a:pt x="7352" y="16107"/>
                </a:lnTo>
                <a:lnTo>
                  <a:pt x="7103" y="15969"/>
                </a:lnTo>
                <a:lnTo>
                  <a:pt x="6729" y="15692"/>
                </a:lnTo>
                <a:lnTo>
                  <a:pt x="6355" y="15553"/>
                </a:lnTo>
                <a:lnTo>
                  <a:pt x="5981" y="15415"/>
                </a:lnTo>
                <a:lnTo>
                  <a:pt x="5607" y="15276"/>
                </a:lnTo>
                <a:lnTo>
                  <a:pt x="5109" y="15138"/>
                </a:lnTo>
                <a:lnTo>
                  <a:pt x="4735" y="15138"/>
                </a:lnTo>
                <a:lnTo>
                  <a:pt x="4236" y="15138"/>
                </a:lnTo>
                <a:lnTo>
                  <a:pt x="3364" y="15138"/>
                </a:lnTo>
                <a:lnTo>
                  <a:pt x="2616" y="15276"/>
                </a:lnTo>
                <a:lnTo>
                  <a:pt x="1869" y="15692"/>
                </a:lnTo>
                <a:lnTo>
                  <a:pt x="1246" y="15969"/>
                </a:lnTo>
                <a:lnTo>
                  <a:pt x="747" y="16523"/>
                </a:lnTo>
                <a:lnTo>
                  <a:pt x="373" y="17076"/>
                </a:lnTo>
                <a:lnTo>
                  <a:pt x="124" y="17630"/>
                </a:lnTo>
                <a:lnTo>
                  <a:pt x="0" y="18323"/>
                </a:lnTo>
                <a:lnTo>
                  <a:pt x="124" y="19015"/>
                </a:lnTo>
                <a:lnTo>
                  <a:pt x="373" y="19569"/>
                </a:lnTo>
                <a:lnTo>
                  <a:pt x="747" y="20123"/>
                </a:lnTo>
                <a:lnTo>
                  <a:pt x="1246" y="20676"/>
                </a:lnTo>
                <a:lnTo>
                  <a:pt x="1869" y="21092"/>
                </a:lnTo>
                <a:lnTo>
                  <a:pt x="2616" y="21369"/>
                </a:lnTo>
                <a:lnTo>
                  <a:pt x="3364" y="21507"/>
                </a:lnTo>
                <a:lnTo>
                  <a:pt x="4236" y="21646"/>
                </a:lnTo>
                <a:lnTo>
                  <a:pt x="5109" y="21507"/>
                </a:lnTo>
                <a:lnTo>
                  <a:pt x="5856" y="21369"/>
                </a:lnTo>
                <a:lnTo>
                  <a:pt x="6604" y="21092"/>
                </a:lnTo>
                <a:lnTo>
                  <a:pt x="7227" y="20676"/>
                </a:lnTo>
                <a:lnTo>
                  <a:pt x="7726" y="20123"/>
                </a:lnTo>
                <a:lnTo>
                  <a:pt x="8100" y="19569"/>
                </a:lnTo>
                <a:lnTo>
                  <a:pt x="8349" y="19015"/>
                </a:lnTo>
                <a:lnTo>
                  <a:pt x="8473" y="18323"/>
                </a:lnTo>
                <a:lnTo>
                  <a:pt x="8473" y="6276"/>
                </a:lnTo>
                <a:lnTo>
                  <a:pt x="20561" y="6276"/>
                </a:lnTo>
                <a:lnTo>
                  <a:pt x="20561" y="16107"/>
                </a:lnTo>
                <a:lnTo>
                  <a:pt x="20187" y="15830"/>
                </a:lnTo>
                <a:lnTo>
                  <a:pt x="19938" y="15692"/>
                </a:lnTo>
                <a:lnTo>
                  <a:pt x="19564" y="15553"/>
                </a:lnTo>
                <a:lnTo>
                  <a:pt x="19190" y="15415"/>
                </a:lnTo>
                <a:lnTo>
                  <a:pt x="18692" y="15276"/>
                </a:lnTo>
                <a:lnTo>
                  <a:pt x="18318" y="15138"/>
                </a:lnTo>
                <a:lnTo>
                  <a:pt x="17944" y="15138"/>
                </a:lnTo>
                <a:lnTo>
                  <a:pt x="17446" y="15138"/>
                </a:lnTo>
                <a:lnTo>
                  <a:pt x="16573" y="15138"/>
                </a:lnTo>
                <a:lnTo>
                  <a:pt x="15826" y="15276"/>
                </a:lnTo>
                <a:lnTo>
                  <a:pt x="15078" y="15692"/>
                </a:lnTo>
                <a:lnTo>
                  <a:pt x="14455" y="15969"/>
                </a:lnTo>
                <a:lnTo>
                  <a:pt x="13956" y="16523"/>
                </a:lnTo>
                <a:lnTo>
                  <a:pt x="13583" y="17076"/>
                </a:lnTo>
                <a:lnTo>
                  <a:pt x="13333" y="17630"/>
                </a:lnTo>
                <a:lnTo>
                  <a:pt x="13209" y="18323"/>
                </a:lnTo>
                <a:lnTo>
                  <a:pt x="13333" y="19015"/>
                </a:lnTo>
                <a:lnTo>
                  <a:pt x="13583" y="19569"/>
                </a:lnTo>
                <a:lnTo>
                  <a:pt x="13956" y="20123"/>
                </a:lnTo>
                <a:lnTo>
                  <a:pt x="14455" y="20676"/>
                </a:lnTo>
                <a:lnTo>
                  <a:pt x="15078" y="21092"/>
                </a:lnTo>
                <a:lnTo>
                  <a:pt x="15826" y="21369"/>
                </a:lnTo>
                <a:lnTo>
                  <a:pt x="16573" y="21507"/>
                </a:lnTo>
                <a:lnTo>
                  <a:pt x="17446" y="21646"/>
                </a:lnTo>
                <a:lnTo>
                  <a:pt x="18318" y="21507"/>
                </a:lnTo>
                <a:lnTo>
                  <a:pt x="19066" y="21369"/>
                </a:lnTo>
                <a:lnTo>
                  <a:pt x="19813" y="21092"/>
                </a:lnTo>
                <a:lnTo>
                  <a:pt x="20436" y="20676"/>
                </a:lnTo>
                <a:lnTo>
                  <a:pt x="20935" y="20123"/>
                </a:lnTo>
                <a:lnTo>
                  <a:pt x="21309" y="19569"/>
                </a:lnTo>
                <a:lnTo>
                  <a:pt x="21558" y="19015"/>
                </a:lnTo>
                <a:lnTo>
                  <a:pt x="21683" y="18323"/>
                </a:lnTo>
                <a:lnTo>
                  <a:pt x="21683" y="10061"/>
                </a:lnTo>
                <a:lnTo>
                  <a:pt x="21683" y="46"/>
                </a:lnTo>
                <a:lnTo>
                  <a:pt x="7352" y="46"/>
                </a:lnTo>
                <a:close/>
              </a:path>
            </a:pathLst>
          </a:custGeom>
          <a:solidFill>
            <a:srgbClr val="FFBE7D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6" name="KARAOKE BÀI HÁT CHỈ CÓ MỘT TRÊN ĐỜI - CHỦ ĐỀ 6 - KẾT NỐI TRI THỨC VỚI CUỘC SỐNG">
            <a:hlinkClick r:id="" action="ppaction://media"/>
            <a:extLst>
              <a:ext uri="{FF2B5EF4-FFF2-40B4-BE49-F238E27FC236}">
                <a16:creationId xmlns:a16="http://schemas.microsoft.com/office/drawing/2014/main" id="{136B6AAC-21F0-E4C8-5CD8-90AFEC61599D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link="rId2">
                  <p14:trim st="2092" end="414.3125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534400" y="62484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603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CAEEAD6B-389F-5FBE-C609-80337240D9F5}"/>
              </a:ext>
            </a:extLst>
          </p:cNvPr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1022A081-C5FB-B791-27F4-EBFDA62FECC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4480CAE7-B036-B789-03BF-816FAF334761}"/>
                </a:ext>
              </a:extLst>
            </p:cNvPr>
            <p:cNvSpPr/>
            <p:nvPr/>
          </p:nvSpPr>
          <p:spPr>
            <a:xfrm>
              <a:off x="7992888" y="6381328"/>
              <a:ext cx="1115616" cy="404664"/>
            </a:xfrm>
            <a:prstGeom prst="rect">
              <a:avLst/>
            </a:prstGeom>
            <a:solidFill>
              <a:srgbClr val="ACE2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8" name="Chỉ có một trên đời _ ca sỹ Mộng Thi">
            <a:hlinkClick r:id="" action="ppaction://media"/>
            <a:extLst>
              <a:ext uri="{FF2B5EF4-FFF2-40B4-BE49-F238E27FC236}">
                <a16:creationId xmlns:a16="http://schemas.microsoft.com/office/drawing/2014/main" id="{5B57F84F-921D-1386-C554-DDE160FA10EC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link="rId2">
                  <p14:trim st="1925" end="1920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71600" y="746702"/>
            <a:ext cx="7272808" cy="541860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C846329-A126-C791-4D5D-64EF79CAA6B0}"/>
              </a:ext>
            </a:extLst>
          </p:cNvPr>
          <p:cNvSpPr txBox="1"/>
          <p:nvPr/>
        </p:nvSpPr>
        <p:spPr>
          <a:xfrm>
            <a:off x="2267744" y="25460"/>
            <a:ext cx="49685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</a:rPr>
              <a:t>Bài hát: Chỉ có một trên đời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496D53C-89DE-ED41-DABD-F08E8708F229}"/>
              </a:ext>
            </a:extLst>
          </p:cNvPr>
          <p:cNvSpPr txBox="1"/>
          <p:nvPr/>
        </p:nvSpPr>
        <p:spPr>
          <a:xfrm>
            <a:off x="3635896" y="6362164"/>
            <a:ext cx="49685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000CC"/>
                </a:solidFill>
              </a:rPr>
              <a:t>Ca sỹ: Mộng Thy</a:t>
            </a:r>
          </a:p>
        </p:txBody>
      </p:sp>
    </p:spTree>
    <p:extLst>
      <p:ext uri="{BB962C8B-B14F-4D97-AF65-F5344CB8AC3E}">
        <p14:creationId xmlns:p14="http://schemas.microsoft.com/office/powerpoint/2010/main" val="2561593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8262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98262"/>
                            </p:stCondLst>
                            <p:childTnLst>
                              <p:par>
                                <p:cTn id="8" presetID="2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9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0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CC"/>
            </a:gs>
            <a:gs pos="50000">
              <a:srgbClr val="FFCCFF"/>
            </a:gs>
            <a:gs pos="100000">
              <a:srgbClr val="FFFFCC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Picture5">
            <a:extLst>
              <a:ext uri="{FF2B5EF4-FFF2-40B4-BE49-F238E27FC236}">
                <a16:creationId xmlns:a16="http://schemas.microsoft.com/office/drawing/2014/main" id="{9F18BA33-F401-DEAD-2234-CFADB3ED5C3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5486400"/>
            <a:ext cx="838200" cy="741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 descr="Picture5">
            <a:extLst>
              <a:ext uri="{FF2B5EF4-FFF2-40B4-BE49-F238E27FC236}">
                <a16:creationId xmlns:a16="http://schemas.microsoft.com/office/drawing/2014/main" id="{DBEFE988-6BB5-438D-7AFF-BCD8CD6AE6C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143000"/>
            <a:ext cx="533400" cy="47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 descr="Picture5">
            <a:extLst>
              <a:ext uri="{FF2B5EF4-FFF2-40B4-BE49-F238E27FC236}">
                <a16:creationId xmlns:a16="http://schemas.microsoft.com/office/drawing/2014/main" id="{0E867F5F-2797-6444-75ED-26EB40C1582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1143000"/>
            <a:ext cx="838200" cy="741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 descr="Picture5">
            <a:extLst>
              <a:ext uri="{FF2B5EF4-FFF2-40B4-BE49-F238E27FC236}">
                <a16:creationId xmlns:a16="http://schemas.microsoft.com/office/drawing/2014/main" id="{B3356280-2898-D9F1-518A-7B41462D953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962400"/>
            <a:ext cx="838200" cy="741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6" descr="POINSET2">
            <a:extLst>
              <a:ext uri="{FF2B5EF4-FFF2-40B4-BE49-F238E27FC236}">
                <a16:creationId xmlns:a16="http://schemas.microsoft.com/office/drawing/2014/main" id="{A0B5867B-D71F-8481-BC72-0A7C7D79D1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090009" flipH="1">
            <a:off x="107156" y="-121444"/>
            <a:ext cx="1689101" cy="190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7" descr="POINSET3">
            <a:extLst>
              <a:ext uri="{FF2B5EF4-FFF2-40B4-BE49-F238E27FC236}">
                <a16:creationId xmlns:a16="http://schemas.microsoft.com/office/drawing/2014/main" id="{C3A7A23F-746D-462B-7EE0-5611491371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5257800"/>
            <a:ext cx="19050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6" name="Picture 8" descr="POINSET2">
            <a:extLst>
              <a:ext uri="{FF2B5EF4-FFF2-40B4-BE49-F238E27FC236}">
                <a16:creationId xmlns:a16="http://schemas.microsoft.com/office/drawing/2014/main" id="{BF8F8C08-212C-1435-39A4-72330FBB20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626853">
            <a:off x="7288213" y="-7938"/>
            <a:ext cx="170180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7" name="Picture 9" descr="POINSET3">
            <a:extLst>
              <a:ext uri="{FF2B5EF4-FFF2-40B4-BE49-F238E27FC236}">
                <a16:creationId xmlns:a16="http://schemas.microsoft.com/office/drawing/2014/main" id="{4FB5FEB7-230F-FE9B-46D4-8D06FAE7AC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5105400"/>
            <a:ext cx="16002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8" name="AutoShape 10">
            <a:extLst>
              <a:ext uri="{FF2B5EF4-FFF2-40B4-BE49-F238E27FC236}">
                <a16:creationId xmlns:a16="http://schemas.microsoft.com/office/drawing/2014/main" id="{CCBDAC4E-D304-1993-770D-BB127FF9F6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1371600"/>
            <a:ext cx="381000" cy="228600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7419" name="AutoShape 11">
            <a:extLst>
              <a:ext uri="{FF2B5EF4-FFF2-40B4-BE49-F238E27FC236}">
                <a16:creationId xmlns:a16="http://schemas.microsoft.com/office/drawing/2014/main" id="{3F92042F-F94E-BF8E-94DD-5BB10ED105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1200" y="228600"/>
            <a:ext cx="457200" cy="381000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pic>
        <p:nvPicPr>
          <p:cNvPr id="17420" name="Picture 28" descr="th_33250e5gpewnjro[1]">
            <a:extLst>
              <a:ext uri="{FF2B5EF4-FFF2-40B4-BE49-F238E27FC236}">
                <a16:creationId xmlns:a16="http://schemas.microsoft.com/office/drawing/2014/main" id="{8590A435-D542-DA50-7C24-A35C88A7D98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6213" y="3429000"/>
            <a:ext cx="471487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1" name="Picture 28" descr="th_33250e5gpewnjro[1]">
            <a:extLst>
              <a:ext uri="{FF2B5EF4-FFF2-40B4-BE49-F238E27FC236}">
                <a16:creationId xmlns:a16="http://schemas.microsoft.com/office/drawing/2014/main" id="{7A146691-BBAF-8162-0C29-7E6FC88DDD0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200400"/>
            <a:ext cx="60960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2" name="Picture 14" descr="hoa li ti">
            <a:extLst>
              <a:ext uri="{FF2B5EF4-FFF2-40B4-BE49-F238E27FC236}">
                <a16:creationId xmlns:a16="http://schemas.microsoft.com/office/drawing/2014/main" id="{AE162F84-D814-5BB5-A1DA-D3AFC57258D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685800"/>
            <a:ext cx="7620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3" name="Picture 15" descr="hoa li ti">
            <a:extLst>
              <a:ext uri="{FF2B5EF4-FFF2-40B4-BE49-F238E27FC236}">
                <a16:creationId xmlns:a16="http://schemas.microsoft.com/office/drawing/2014/main" id="{862AD647-F47E-CA0C-05CA-7A767467DDD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95400"/>
            <a:ext cx="739775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4" name="Picture 16" descr="hoa li ti">
            <a:extLst>
              <a:ext uri="{FF2B5EF4-FFF2-40B4-BE49-F238E27FC236}">
                <a16:creationId xmlns:a16="http://schemas.microsoft.com/office/drawing/2014/main" id="{1B91D0B4-3625-85CE-CE58-8505379A404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95600"/>
            <a:ext cx="739775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5" name="Picture 17" descr="hoa li ti">
            <a:extLst>
              <a:ext uri="{FF2B5EF4-FFF2-40B4-BE49-F238E27FC236}">
                <a16:creationId xmlns:a16="http://schemas.microsoft.com/office/drawing/2014/main" id="{26270CAF-DCA0-9874-66DC-8D3CCF6FF71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3048000"/>
            <a:ext cx="7620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26" name="WordArt 18">
            <a:extLst>
              <a:ext uri="{FF2B5EF4-FFF2-40B4-BE49-F238E27FC236}">
                <a16:creationId xmlns:a16="http://schemas.microsoft.com/office/drawing/2014/main" id="{DE4E22A3-001D-691C-C655-7BEF748E694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90600" y="2286000"/>
            <a:ext cx="7391400" cy="20193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FF"/>
                    </a:gs>
                    <a:gs pos="100000">
                      <a:srgbClr val="0066FF"/>
                    </a:gs>
                  </a:gsLst>
                  <a:lin ang="1890000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Xin chân thành cảm ơn các cô </a:t>
            </a:r>
          </a:p>
          <a:p>
            <a:pPr algn="ctr"/>
            <a:r>
              <a:rPr lang="vi-VN" sz="36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FF"/>
                    </a:gs>
                    <a:gs pos="100000">
                      <a:srgbClr val="0066FF"/>
                    </a:gs>
                  </a:gsLst>
                  <a:lin ang="1890000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 các bé !</a:t>
            </a:r>
            <a:endParaRPr lang="en-US" sz="3600" b="1" kern="1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0000FF"/>
                  </a:gs>
                  <a:gs pos="100000">
                    <a:srgbClr val="0066FF"/>
                  </a:gs>
                </a:gsLst>
                <a:lin ang="1890000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4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4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4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4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7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7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3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" dur="500" fill="hold"/>
                                        <p:tgtEl>
                                          <p:spTgt spid="174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" dur="500" fill="hold"/>
                                        <p:tgtEl>
                                          <p:spTgt spid="174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6" dur="500" fill="hold"/>
                                        <p:tgtEl>
                                          <p:spTgt spid="1742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174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42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57&quot;/&gt;&lt;/object&gt;&lt;object type=&quot;3&quot; unique_id=&quot;10005&quot;&gt;&lt;property id=&quot;20148&quot; value=&quot;5&quot;/&gt;&lt;property id=&quot;20300&quot; value=&quot;Slide 2&quot;/&gt;&lt;property id=&quot;20307&quot; value=&quot;258&quot;/&gt;&lt;/object&gt;&lt;object type=&quot;3&quot; unique_id=&quot;10066&quot;&gt;&lt;property id=&quot;20148&quot; value=&quot;5&quot;/&gt;&lt;property id=&quot;20300&quot; value=&quot;Slide 3&quot;/&gt;&lt;property id=&quot;20307&quot; value=&quot;259&quot;/&gt;&lt;/object&gt;&lt;object type=&quot;3&quot; unique_id=&quot;10603&quot;&gt;&lt;property id=&quot;20148&quot; value=&quot;5&quot;/&gt;&lt;property id=&quot;20300&quot; value=&quot;Slide 4&quot;/&gt;&lt;property id=&quot;20307&quot; value=&quot;270&quot;/&gt;&lt;/object&gt;&lt;object type=&quot;3&quot; unique_id=&quot;10716&quot;&gt;&lt;property id=&quot;20148&quot; value=&quot;5&quot;/&gt;&lt;property id=&quot;20300&quot; value=&quot;Slide 5&quot;/&gt;&lt;property id=&quot;20307&quot; value=&quot;271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904</TotalTime>
  <Words>134</Words>
  <Application>Microsoft Office PowerPoint</Application>
  <PresentationFormat>On-screen Show (4:3)</PresentationFormat>
  <Paragraphs>22</Paragraphs>
  <Slides>7</Slides>
  <Notes>0</Notes>
  <HiddenSlides>0</HiddenSlides>
  <MMClips>7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Times New Roman</vt:lpstr>
      <vt:lpstr>Arial</vt:lpstr>
      <vt:lpstr>Default Design</vt:lpstr>
      <vt:lpstr>1_Default Design</vt:lpstr>
      <vt:lpstr>Clip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Admin</cp:lastModifiedBy>
  <cp:revision>59</cp:revision>
  <dcterms:created xsi:type="dcterms:W3CDTF">2013-03-04T06:48:30Z</dcterms:created>
  <dcterms:modified xsi:type="dcterms:W3CDTF">2022-12-28T11:51:43Z</dcterms:modified>
</cp:coreProperties>
</file>