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73" r:id="rId3"/>
    <p:sldId id="279" r:id="rId4"/>
    <p:sldId id="257" r:id="rId5"/>
    <p:sldId id="259" r:id="rId6"/>
    <p:sldId id="260" r:id="rId7"/>
    <p:sldId id="261" r:id="rId8"/>
    <p:sldId id="264" r:id="rId9"/>
    <p:sldId id="265" r:id="rId10"/>
    <p:sldId id="266" r:id="rId11"/>
    <p:sldId id="267" r:id="rId12"/>
    <p:sldId id="268" r:id="rId13"/>
    <p:sldId id="282" r:id="rId14"/>
    <p:sldId id="283" r:id="rId15"/>
    <p:sldId id="280" r:id="rId16"/>
    <p:sldId id="281" r:id="rId17"/>
    <p:sldId id="284" r:id="rId18"/>
    <p:sldId id="285" r:id="rId19"/>
  </p:sldIdLst>
  <p:sldSz cx="9144000" cy="5143500" type="screen16x9"/>
  <p:notesSz cx="6858000" cy="9144000"/>
  <p:custDataLst>
    <p:tags r:id="rId20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82" autoAdjust="0"/>
    <p:restoredTop sz="94660"/>
  </p:normalViewPr>
  <p:slideViewPr>
    <p:cSldViewPr>
      <p:cViewPr>
        <p:scale>
          <a:sx n="75" d="100"/>
          <a:sy n="75" d="100"/>
        </p:scale>
        <p:origin x="-1812" y="-7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9AA6-E060-48DB-BDC0-9B6C4597E9A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5187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9AA6-E060-48DB-BDC0-9B6C4597E9A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3716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9AA6-E060-48DB-BDC0-9B6C4597E9A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640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9AA6-E060-48DB-BDC0-9B6C4597E9A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4016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9AA6-E060-48DB-BDC0-9B6C4597E9A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067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9AA6-E060-48DB-BDC0-9B6C4597E9A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794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9AA6-E060-48DB-BDC0-9B6C4597E9A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527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9AA6-E060-48DB-BDC0-9B6C4597E9A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6540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9AA6-E060-48DB-BDC0-9B6C4597E9A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306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9AA6-E060-48DB-BDC0-9B6C4597E9A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169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79AA6-E060-48DB-BDC0-9B6C4597E9A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642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579AA6-E060-48DB-BDC0-9B6C4597E9A4}" type="datetimeFigureOut">
              <a:rPr lang="en-US" smtClean="0"/>
              <a:t>11/28/2023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CDEBC8-57F2-4863-8B23-5EE24FAD6B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9438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0" i="0" u="none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b="0" i="0" u="none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g"/><Relationship Id="rId4" Type="http://schemas.openxmlformats.org/officeDocument/2006/relationships/image" Target="../media/image3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KY\Desktop\ĐĂNG CTTĐT\BGĐT\Huệ\t12\KP ĐVSTGĐ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40635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19193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Chó đẻ con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735546"/>
            <a:ext cx="6624736" cy="3240360"/>
          </a:xfrm>
        </p:spPr>
      </p:pic>
    </p:spTree>
    <p:extLst>
      <p:ext uri="{BB962C8B-B14F-4D97-AF65-F5344CB8AC3E}">
        <p14:creationId xmlns:p14="http://schemas.microsoft.com/office/powerpoint/2010/main" val="184375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137924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 mèo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573528"/>
            <a:ext cx="6624736" cy="356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572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19193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Mèo đẻ con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789553"/>
            <a:ext cx="6912768" cy="3394472"/>
          </a:xfrm>
        </p:spPr>
      </p:pic>
    </p:spTree>
    <p:extLst>
      <p:ext uri="{BB962C8B-B14F-4D97-AF65-F5344CB8AC3E}">
        <p14:creationId xmlns:p14="http://schemas.microsoft.com/office/powerpoint/2010/main" val="1911405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Mởrộng: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74" y="3057804"/>
            <a:ext cx="3333750" cy="156617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059582"/>
            <a:ext cx="3312368" cy="16201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59583"/>
            <a:ext cx="3600400" cy="167418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057804"/>
            <a:ext cx="3600400" cy="156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414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9" y="2841780"/>
            <a:ext cx="3829516" cy="2034780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92" y="2841780"/>
            <a:ext cx="3829516" cy="205222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92" y="216970"/>
            <a:ext cx="3829516" cy="2120571"/>
          </a:xfrm>
          <a:prstGeom prst="rect">
            <a:avLst/>
          </a:prstGeom>
        </p:spPr>
      </p:pic>
      <p:pic>
        <p:nvPicPr>
          <p:cNvPr id="7" name="Content Placeholder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231307"/>
            <a:ext cx="3829516" cy="2106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9014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So sánh đặc điểm của con gà con vịt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1167594"/>
            <a:ext cx="3384374" cy="175634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7" y="3117282"/>
            <a:ext cx="3384375" cy="189021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167594"/>
            <a:ext cx="3240359" cy="172819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7" y="3221832"/>
            <a:ext cx="3384374" cy="156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2298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50" y="4191930"/>
            <a:ext cx="8229600" cy="857250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 sánh đặc điểm của mèo và chó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8994" y="958516"/>
            <a:ext cx="4381500" cy="301739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50" y="951570"/>
            <a:ext cx="3926210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4020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trang\MẦM NON\khung\91020101748102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08920" y="-492138"/>
            <a:ext cx="15240000" cy="857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Arial" charset="0"/>
              <a:buChar char="•"/>
            </a:pPr>
            <a:endParaRPr lang="nl-NL" sz="40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nl-NL" sz="4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Hoạt </a:t>
            </a:r>
            <a:r>
              <a:rPr lang="nl-NL" sz="4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động 4: </a:t>
            </a:r>
            <a:r>
              <a:rPr lang="nl-NL" sz="4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Trò </a:t>
            </a:r>
            <a:r>
              <a:rPr lang="nl-NL" sz="4000" b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chơi luyện </a:t>
            </a:r>
            <a:r>
              <a:rPr lang="nl-NL" sz="4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tập:</a:t>
            </a:r>
            <a:r>
              <a:rPr lang="nl-NL" sz="40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nl-NL" sz="5400" b="1" i="1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“Dơ nhanh đọc đúng</a:t>
            </a:r>
            <a:r>
              <a:rPr lang="nl-NL" sz="5400" b="1" i="1" dirty="0">
                <a:solidFill>
                  <a:schemeClr val="accent2"/>
                </a:solidFill>
              </a:rPr>
              <a:t>”</a:t>
            </a:r>
            <a:endParaRPr lang="en-US" sz="5400" dirty="0">
              <a:solidFill>
                <a:schemeClr val="accent2"/>
              </a:solidFill>
            </a:endParaRPr>
          </a:p>
          <a:p>
            <a:pPr marL="0" indent="0" algn="ctr">
              <a:buNone/>
            </a:pP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4661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trang\MẦM NON\khung\91020101748102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12976" y="-1060444"/>
            <a:ext cx="15240000" cy="85725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4800" b="1" i="1" dirty="0" smtClean="0">
                <a:solidFill>
                  <a:schemeClr val="accent1"/>
                </a:solidFill>
              </a:rPr>
              <a:t> </a:t>
            </a:r>
          </a:p>
          <a:p>
            <a:pPr marL="0" indent="0">
              <a:buNone/>
            </a:pPr>
            <a:r>
              <a:rPr lang="en-US" sz="4800" b="1" i="1" dirty="0" err="1" smtClean="0">
                <a:solidFill>
                  <a:schemeClr val="accent1"/>
                </a:solidFill>
              </a:rPr>
              <a:t>Trò</a:t>
            </a:r>
            <a:r>
              <a:rPr lang="en-US" sz="4800" b="1" i="1" dirty="0" smtClean="0">
                <a:solidFill>
                  <a:schemeClr val="accent1"/>
                </a:solidFill>
              </a:rPr>
              <a:t> </a:t>
            </a:r>
            <a:r>
              <a:rPr lang="en-US" sz="4800" b="1" i="1" dirty="0" err="1">
                <a:solidFill>
                  <a:schemeClr val="accent1"/>
                </a:solidFill>
              </a:rPr>
              <a:t>chơi</a:t>
            </a:r>
            <a:r>
              <a:rPr lang="en-US" sz="4800" b="1" i="1" dirty="0">
                <a:solidFill>
                  <a:schemeClr val="accent1"/>
                </a:solidFill>
              </a:rPr>
              <a:t>: “</a:t>
            </a:r>
            <a:r>
              <a:rPr lang="en-US" sz="4800" b="1" i="1" dirty="0" err="1">
                <a:solidFill>
                  <a:schemeClr val="accent1"/>
                </a:solidFill>
              </a:rPr>
              <a:t>Về</a:t>
            </a:r>
            <a:r>
              <a:rPr lang="en-US" sz="4800" b="1" i="1" dirty="0">
                <a:solidFill>
                  <a:schemeClr val="accent1"/>
                </a:solidFill>
              </a:rPr>
              <a:t> </a:t>
            </a:r>
            <a:r>
              <a:rPr lang="en-US" sz="4800" b="1" i="1" dirty="0" err="1">
                <a:solidFill>
                  <a:schemeClr val="accent1"/>
                </a:solidFill>
              </a:rPr>
              <a:t>đúng</a:t>
            </a:r>
            <a:r>
              <a:rPr lang="en-US" sz="4800" b="1" i="1" dirty="0">
                <a:solidFill>
                  <a:schemeClr val="accent1"/>
                </a:solidFill>
              </a:rPr>
              <a:t> </a:t>
            </a:r>
            <a:r>
              <a:rPr lang="en-US" sz="4800" b="1" i="1" dirty="0" err="1">
                <a:solidFill>
                  <a:schemeClr val="accent1"/>
                </a:solidFill>
              </a:rPr>
              <a:t>chuồng</a:t>
            </a:r>
            <a:r>
              <a:rPr lang="en-US" sz="4800" b="1" i="1" dirty="0">
                <a:solidFill>
                  <a:schemeClr val="accent1"/>
                </a:solidFill>
              </a:rPr>
              <a:t>”</a:t>
            </a:r>
            <a:endParaRPr lang="en-US" sz="4800" dirty="0">
              <a:solidFill>
                <a:schemeClr val="accent1"/>
              </a:solidFill>
            </a:endParaRPr>
          </a:p>
          <a:p>
            <a:endParaRPr lang="en-US" sz="48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514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1930"/>
            <a:ext cx="6400800" cy="648072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 gà trống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3" y="465516"/>
            <a:ext cx="6624735" cy="372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442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4083918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Gà đẻ trứng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627534"/>
            <a:ext cx="6696744" cy="3510390"/>
          </a:xfrm>
        </p:spPr>
      </p:pic>
    </p:spTree>
    <p:extLst>
      <p:ext uri="{BB962C8B-B14F-4D97-AF65-F5344CB8AC3E}">
        <p14:creationId xmlns:p14="http://schemas.microsoft.com/office/powerpoint/2010/main" val="4122493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191930"/>
            <a:ext cx="8229600" cy="85725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Đàn gà con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681540"/>
            <a:ext cx="6696744" cy="3348372"/>
          </a:xfrm>
        </p:spPr>
      </p:pic>
    </p:spTree>
    <p:extLst>
      <p:ext uri="{BB962C8B-B14F-4D97-AF65-F5344CB8AC3E}">
        <p14:creationId xmlns:p14="http://schemas.microsoft.com/office/powerpoint/2010/main" val="147195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285793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 Vịt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9" y="735546"/>
            <a:ext cx="6480719" cy="3564396"/>
          </a:xfrm>
        </p:spPr>
      </p:pic>
    </p:spTree>
    <p:extLst>
      <p:ext uri="{BB962C8B-B14F-4D97-AF65-F5344CB8AC3E}">
        <p14:creationId xmlns:p14="http://schemas.microsoft.com/office/powerpoint/2010/main" val="3411772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419193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Đàn vịt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73528"/>
            <a:ext cx="6768752" cy="3564396"/>
          </a:xfrm>
        </p:spPr>
      </p:pic>
    </p:spTree>
    <p:extLst>
      <p:ext uri="{BB962C8B-B14F-4D97-AF65-F5344CB8AC3E}">
        <p14:creationId xmlns:p14="http://schemas.microsoft.com/office/powerpoint/2010/main" val="2909394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4191930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Vịt đẻ trứng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573528"/>
            <a:ext cx="6912768" cy="3618402"/>
          </a:xfrm>
        </p:spPr>
      </p:pic>
    </p:spTree>
    <p:extLst>
      <p:ext uri="{BB962C8B-B14F-4D97-AF65-F5344CB8AC3E}">
        <p14:creationId xmlns:p14="http://schemas.microsoft.com/office/powerpoint/2010/main" val="2030710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Mở rộng: 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383618"/>
            <a:ext cx="3600400" cy="307834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24" y="1383618"/>
            <a:ext cx="3427860" cy="3078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088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03" y="4137924"/>
            <a:ext cx="8229600" cy="857250"/>
          </a:xfrm>
        </p:spPr>
        <p:txBody>
          <a:bodyPr>
            <a:normAutofit fontScale="90000"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Con chó</a:t>
            </a:r>
            <a:endParaRPr 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735546"/>
            <a:ext cx="6552728" cy="3402378"/>
          </a:xfrm>
        </p:spPr>
      </p:pic>
    </p:spTree>
    <p:extLst>
      <p:ext uri="{BB962C8B-B14F-4D97-AF65-F5344CB8AC3E}">
        <p14:creationId xmlns:p14="http://schemas.microsoft.com/office/powerpoint/2010/main" val="273721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10.0&quot;&gt;&lt;object type=&quot;1&quot; unique_id=&quot;10001&quot;&gt;&lt;object type=&quot;2&quot; unique_id=&quot;10002&quot;&gt;&lt;object type=&quot;3&quot; unique_id=&quot;10004&quot;&gt;&lt;property id=&quot;20148&quot; value=&quot;5&quot;/&gt;&lt;property id=&quot;20300&quot; value=&quot;Slide 1&quot;/&gt;&lt;property id=&quot;20307&quot; value=&quot;273&quot;/&gt;&lt;/object&gt;&lt;object type=&quot;3&quot; unique_id=&quot;10005&quot;&gt;&lt;property id=&quot;20148&quot; value=&quot;5&quot;/&gt;&lt;property id=&quot;20300&quot; value=&quot;Slide 2 - &amp;quot;Gà đẻ trứng&amp;quot;&quot;/&gt;&lt;property id=&quot;20307&quot; value=&quot;279&quot;/&gt;&lt;/object&gt;&lt;object type=&quot;3&quot; unique_id=&quot;10006&quot;&gt;&lt;property id=&quot;20148&quot; value=&quot;5&quot;/&gt;&lt;property id=&quot;20300&quot; value=&quot;Slide 3 - &amp;quot;Đàn gà con&amp;quot;&quot;/&gt;&lt;property id=&quot;20307&quot; value=&quot;257&quot;/&gt;&lt;/object&gt;&lt;object type=&quot;3&quot; unique_id=&quot;10008&quot;&gt;&lt;property id=&quot;20148&quot; value=&quot;5&quot;/&gt;&lt;property id=&quot;20300&quot; value=&quot;Slide 4 - &amp;quot;Con Vịt&amp;quot;&quot;/&gt;&lt;property id=&quot;20307&quot; value=&quot;259&quot;/&gt;&lt;/object&gt;&lt;object type=&quot;3&quot; unique_id=&quot;10009&quot;&gt;&lt;property id=&quot;20148&quot; value=&quot;5&quot;/&gt;&lt;property id=&quot;20300&quot; value=&quot;Slide 5 - &amp;quot;Đàn vịt&amp;quot;&quot;/&gt;&lt;property id=&quot;20307&quot; value=&quot;260&quot;/&gt;&lt;/object&gt;&lt;object type=&quot;3&quot; unique_id=&quot;10010&quot;&gt;&lt;property id=&quot;20148&quot; value=&quot;5&quot;/&gt;&lt;property id=&quot;20300&quot; value=&quot;Slide 6 - &amp;quot;Vịt đẻ trứng&amp;quot;&quot;/&gt;&lt;property id=&quot;20307&quot; value=&quot;261&quot;/&gt;&lt;/object&gt;&lt;object type=&quot;3&quot; unique_id=&quot;10011&quot;&gt;&lt;property id=&quot;20148&quot; value=&quot;5&quot;/&gt;&lt;property id=&quot;20300&quot; value=&quot;Slide 7 - &amp;quot;Mở rộng: &amp;quot;&quot;/&gt;&lt;property id=&quot;20307&quot; value=&quot;264&quot;/&gt;&lt;/object&gt;&lt;object type=&quot;3&quot; unique_id=&quot;10013&quot;&gt;&lt;property id=&quot;20148&quot; value=&quot;5&quot;/&gt;&lt;property id=&quot;20300&quot; value=&quot;Slide 8 - &amp;quot;Con chó&amp;quot;&quot;/&gt;&lt;property id=&quot;20307&quot; value=&quot;265&quot;/&gt;&lt;/object&gt;&lt;object type=&quot;3&quot; unique_id=&quot;10014&quot;&gt;&lt;property id=&quot;20148&quot; value=&quot;5&quot;/&gt;&lt;property id=&quot;20300&quot; value=&quot;Slide 9 - &amp;quot;Chó đẻ con&amp;quot;&quot;/&gt;&lt;property id=&quot;20307&quot; value=&quot;266&quot;/&gt;&lt;/object&gt;&lt;object type=&quot;3&quot; unique_id=&quot;10016&quot;&gt;&lt;property id=&quot;20148&quot; value=&quot;5&quot;/&gt;&lt;property id=&quot;20300&quot; value=&quot;Slide 10 - &amp;quot;Con mèo&amp;quot;&quot;/&gt;&lt;property id=&quot;20307&quot; value=&quot;267&quot;/&gt;&lt;/object&gt;&lt;object type=&quot;3&quot; unique_id=&quot;10017&quot;&gt;&lt;property id=&quot;20148&quot; value=&quot;5&quot;/&gt;&lt;property id=&quot;20300&quot; value=&quot;Slide 11 - &amp;quot;Mèo đẻ con&amp;quot;&quot;/&gt;&lt;property id=&quot;20307&quot; value=&quot;268&quot;/&gt;&lt;/object&gt;&lt;object type=&quot;3&quot; unique_id=&quot;10018&quot;&gt;&lt;property id=&quot;20148&quot; value=&quot;5&quot;/&gt;&lt;property id=&quot;20300&quot; value=&quot;Slide 12 - &amp;quot;Mởrộng: &amp;quot;&quot;/&gt;&lt;property id=&quot;20307&quot; value=&quot;282&quot;/&gt;&lt;/object&gt;&lt;object type=&quot;3&quot; unique_id=&quot;10019&quot;&gt;&lt;property id=&quot;20148&quot; value=&quot;5&quot;/&gt;&lt;property id=&quot;20300&quot; value=&quot;Slide 13&quot;/&gt;&lt;property id=&quot;20307&quot; value=&quot;283&quot;/&gt;&lt;/object&gt;&lt;object type=&quot;3&quot; unique_id=&quot;10020&quot;&gt;&lt;property id=&quot;20148&quot; value=&quot;5&quot;/&gt;&lt;property id=&quot;20300&quot; value=&quot;Slide 14 - &amp;quot;So sánh đặc điểm của con gà con vịt&amp;quot;&quot;/&gt;&lt;property id=&quot;20307&quot; value=&quot;280&quot;/&gt;&lt;/object&gt;&lt;object type=&quot;3&quot; unique_id=&quot;10021&quot;&gt;&lt;property id=&quot;20148&quot; value=&quot;5&quot;/&gt;&lt;property id=&quot;20300&quot; value=&quot;Slide 15 - &amp;quot;So sánh đặc điểm của mèo và chó&amp;quot;&quot;/&gt;&lt;property id=&quot;20307&quot; value=&quot;281&quot;/&gt;&lt;/object&gt;&lt;object type=&quot;3&quot; unique_id=&quot;10022&quot;&gt;&lt;property id=&quot;20148&quot; value=&quot;5&quot;/&gt;&lt;property id=&quot;20300&quot; value=&quot;Slide 16&quot;/&gt;&lt;property id=&quot;20307&quot; value=&quot;284&quot;/&gt;&lt;/object&gt;&lt;object type=&quot;3&quot; unique_id=&quot;10023&quot;&gt;&lt;property id=&quot;20148&quot; value=&quot;5&quot;/&gt;&lt;property id=&quot;20300&quot; value=&quot;Slide 17&quot;/&gt;&lt;property id=&quot;20307&quot; value=&quot;285&quot;/&gt;&lt;/object&gt;&lt;/object&gt;&lt;object type=&quot;8&quot; unique_id=&quot;10046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72</Words>
  <Application>Microsoft Office PowerPoint</Application>
  <PresentationFormat>On-screen Show (16:9)</PresentationFormat>
  <Paragraphs>18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PowerPoint Presentation</vt:lpstr>
      <vt:lpstr>Gà đẻ trứng</vt:lpstr>
      <vt:lpstr>Đàn gà con</vt:lpstr>
      <vt:lpstr>Con Vịt</vt:lpstr>
      <vt:lpstr>Đàn vịt</vt:lpstr>
      <vt:lpstr>Vịt đẻ trứng</vt:lpstr>
      <vt:lpstr>Mở rộng: </vt:lpstr>
      <vt:lpstr>Con chó</vt:lpstr>
      <vt:lpstr>Chó đẻ con</vt:lpstr>
      <vt:lpstr>Con mèo</vt:lpstr>
      <vt:lpstr>Mèo đẻ con</vt:lpstr>
      <vt:lpstr>Mởrộng: </vt:lpstr>
      <vt:lpstr>PowerPoint Presentation</vt:lpstr>
      <vt:lpstr>So sánh đặc điểm của con gà con vịt</vt:lpstr>
      <vt:lpstr>So sánh đặc điểm của mèo và chó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huyvu</dc:creator>
  <cp:lastModifiedBy>SKY</cp:lastModifiedBy>
  <cp:revision>12</cp:revision>
  <dcterms:created xsi:type="dcterms:W3CDTF">2013-12-23T16:07:50Z</dcterms:created>
  <dcterms:modified xsi:type="dcterms:W3CDTF">2023-11-28T04:21:35Z</dcterms:modified>
</cp:coreProperties>
</file>