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2"/>
  </p:notesMasterIdLst>
  <p:sldIdLst>
    <p:sldId id="287" r:id="rId3"/>
    <p:sldId id="288" r:id="rId4"/>
    <p:sldId id="276" r:id="rId5"/>
    <p:sldId id="281" r:id="rId6"/>
    <p:sldId id="285" r:id="rId7"/>
    <p:sldId id="259" r:id="rId8"/>
    <p:sldId id="260" r:id="rId9"/>
    <p:sldId id="261" r:id="rId10"/>
    <p:sldId id="274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66"/>
    <a:srgbClr val="0000FF"/>
    <a:srgbClr val="2D11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94" y="21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98BBF3-41FF-45AA-B748-A8592CE0508A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DA9FCB-9FF5-4AD8-85C7-AE9557A02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9840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7F533-90FC-4150-8C7D-43855B854D11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1D814-3E92-4ADB-945E-758DEE99DC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0135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7F533-90FC-4150-8C7D-43855B854D11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1D814-3E92-4ADB-945E-758DEE99DC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5617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7F533-90FC-4150-8C7D-43855B854D11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1D814-3E92-4ADB-945E-758DEE99DC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788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7F533-90FC-4150-8C7D-43855B854D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1D814-3E92-4ADB-945E-758DEE99DC6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11805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7F533-90FC-4150-8C7D-43855B854D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1D814-3E92-4ADB-945E-758DEE99DC6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71674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7F533-90FC-4150-8C7D-43855B854D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1D814-3E92-4ADB-945E-758DEE99DC6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707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7F533-90FC-4150-8C7D-43855B854D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1D814-3E92-4ADB-945E-758DEE99DC6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83007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7F533-90FC-4150-8C7D-43855B854D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1D814-3E92-4ADB-945E-758DEE99DC6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9408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7F533-90FC-4150-8C7D-43855B854D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1D814-3E92-4ADB-945E-758DEE99DC6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80523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7F533-90FC-4150-8C7D-43855B854D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1D814-3E92-4ADB-945E-758DEE99DC6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6786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7F533-90FC-4150-8C7D-43855B854D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1D814-3E92-4ADB-945E-758DEE99DC6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561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7F533-90FC-4150-8C7D-43855B854D11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1D814-3E92-4ADB-945E-758DEE99DC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1147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7F533-90FC-4150-8C7D-43855B854D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1D814-3E92-4ADB-945E-758DEE99DC6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79379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7F533-90FC-4150-8C7D-43855B854D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1D814-3E92-4ADB-945E-758DEE99DC6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0597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7F533-90FC-4150-8C7D-43855B854D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1D814-3E92-4ADB-945E-758DEE99DC6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242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7F533-90FC-4150-8C7D-43855B854D11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1D814-3E92-4ADB-945E-758DEE99DC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4777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7F533-90FC-4150-8C7D-43855B854D11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1D814-3E92-4ADB-945E-758DEE99DC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701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7F533-90FC-4150-8C7D-43855B854D11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1D814-3E92-4ADB-945E-758DEE99DC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645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7F533-90FC-4150-8C7D-43855B854D11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1D814-3E92-4ADB-945E-758DEE99DC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288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7F533-90FC-4150-8C7D-43855B854D11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1D814-3E92-4ADB-945E-758DEE99DC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3755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7F533-90FC-4150-8C7D-43855B854D11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1D814-3E92-4ADB-945E-758DEE99DC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1810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7F533-90FC-4150-8C7D-43855B854D11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1D814-3E92-4ADB-945E-758DEE99DC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806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D7F533-90FC-4150-8C7D-43855B854D11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C1D814-3E92-4ADB-945E-758DEE99DC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299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D7F533-90FC-4150-8C7D-43855B854D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C1D814-3E92-4ADB-945E-758DEE99DC6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372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3" Type="http://schemas.openxmlformats.org/officeDocument/2006/relationships/image" Target="../media/image8.jpg"/><Relationship Id="rId7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11.png"/><Relationship Id="rId5" Type="http://schemas.openxmlformats.org/officeDocument/2006/relationships/image" Target="../media/image10.jp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7" Type="http://schemas.openxmlformats.org/officeDocument/2006/relationships/image" Target="../media/image17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16.png"/><Relationship Id="rId5" Type="http://schemas.openxmlformats.org/officeDocument/2006/relationships/image" Target="../media/image15.jp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782" y="-27709"/>
            <a:ext cx="9164782" cy="6885709"/>
          </a:xfrm>
        </p:spPr>
      </p:pic>
      <p:sp>
        <p:nvSpPr>
          <p:cNvPr id="5" name="TextBox 4"/>
          <p:cNvSpPr txBox="1"/>
          <p:nvPr/>
        </p:nvSpPr>
        <p:spPr>
          <a:xfrm>
            <a:off x="1295400" y="228600"/>
            <a:ext cx="685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                               UBND QUẬN </a:t>
            </a:r>
            <a:r>
              <a:rPr lang="en-US" sz="20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LONG BIÊN</a:t>
            </a:r>
          </a:p>
          <a:p>
            <a:pPr algn="ctr"/>
            <a:r>
              <a:rPr lang="en-US" sz="20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TRƯỜNG MẦM NON </a:t>
            </a:r>
            <a:r>
              <a:rPr lang="en-US" sz="20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0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quất</a:t>
            </a:r>
            <a:endParaRPr lang="vi-VN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8176" y="1295400"/>
            <a:ext cx="1111414" cy="87325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57200" y="2362200"/>
            <a:ext cx="8153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LĨNH VỰC PHÁT TRIỂN NHẬN THỨC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61654" y="3258234"/>
            <a:ext cx="715587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 err="1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800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800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800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800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sz="2800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sz="2800" b="1" dirty="0" err="1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Đôi</a:t>
            </a:r>
            <a:r>
              <a:rPr lang="en-US" sz="2800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bàn</a:t>
            </a:r>
            <a:r>
              <a:rPr lang="en-US" sz="2800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2800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>
              <a:lnSpc>
                <a:spcPct val="150000"/>
              </a:lnSpc>
            </a:pPr>
            <a:r>
              <a:rPr lang="en-US" sz="2800" b="1" dirty="0" err="1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800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800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800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24 – 36 </a:t>
            </a:r>
            <a:r>
              <a:rPr lang="en-US" sz="2800" b="1" dirty="0" err="1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tháng</a:t>
            </a:r>
            <a:endParaRPr lang="en-US" sz="2800" b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02560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867"/>
    </mc:Choice>
    <mc:Fallback xmlns="">
      <p:transition spd="slow" advTm="168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2819400" y="1600200"/>
            <a:ext cx="403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endParaRPr lang="vi-VN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98618" y="2438400"/>
            <a:ext cx="37338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lang="en-US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8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Khúc</a:t>
            </a:r>
            <a:r>
              <a:rPr lang="en-US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đôi</a:t>
            </a:r>
            <a:r>
              <a:rPr lang="en-US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bàn</a:t>
            </a:r>
            <a:r>
              <a:rPr lang="en-US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”- ST: </a:t>
            </a:r>
            <a:r>
              <a:rPr lang="en-US" sz="28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Phạm</a:t>
            </a:r>
            <a:r>
              <a:rPr lang="en-US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Tuyên</a:t>
            </a:r>
            <a:endParaRPr lang="en-US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86872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00"/>
    </mc:Choice>
    <mc:Fallback xmlns="">
      <p:transition spd="slow" advTm="106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21924" y="1760779"/>
            <a:ext cx="3657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76400" y="3048000"/>
            <a:ext cx="3886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đôi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bàn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endParaRPr lang="en-US" sz="24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2880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26548">
        <p14:reveal/>
      </p:transition>
    </mc:Choice>
    <mc:Fallback xmlns="">
      <p:transition spd="slow" advTm="2654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SK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045" y="138042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95400" y="457200"/>
            <a:ext cx="556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Đôi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bàn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tay</a:t>
            </a:r>
            <a:endParaRPr lang="vi-VN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6172200" y="1371600"/>
            <a:ext cx="1066800" cy="2057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ounded Rectangular Callout 5"/>
          <p:cNvSpPr/>
          <p:nvPr/>
        </p:nvSpPr>
        <p:spPr>
          <a:xfrm>
            <a:off x="6546273" y="201040"/>
            <a:ext cx="2362200" cy="1066800"/>
          </a:xfrm>
          <a:prstGeom prst="wedgeRoundRect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Mu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bàn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tay</a:t>
            </a:r>
            <a:endParaRPr lang="vi-VN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2294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40755">
        <p14:warp dir="in"/>
      </p:transition>
    </mc:Choice>
    <mc:Fallback xmlns="">
      <p:transition spd="slow" advTm="407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3" name="Picture 9" descr="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27" y="0"/>
            <a:ext cx="9144000" cy="6858000"/>
          </a:xfrm>
          <a:prstGeom prst="rect">
            <a:avLst/>
          </a:prstGeom>
          <a:noFill/>
          <a:ln>
            <a:solidFill>
              <a:schemeClr val="accent2">
                <a:lumMod val="20000"/>
                <a:lumOff val="8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Straight Arrow Connector 7"/>
          <p:cNvCxnSpPr/>
          <p:nvPr/>
        </p:nvCxnSpPr>
        <p:spPr>
          <a:xfrm flipV="1">
            <a:off x="6019800" y="1371600"/>
            <a:ext cx="1143000" cy="2362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ounded Rectangular Callout 11"/>
          <p:cNvSpPr/>
          <p:nvPr/>
        </p:nvSpPr>
        <p:spPr>
          <a:xfrm>
            <a:off x="6477000" y="381000"/>
            <a:ext cx="2438400" cy="914400"/>
          </a:xfrm>
          <a:prstGeom prst="wedgeRoundRect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Lòng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bàn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tay</a:t>
            </a:r>
            <a:endParaRPr lang="vi-VN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 flipH="1" flipV="1">
            <a:off x="1143000" y="1095376"/>
            <a:ext cx="457200" cy="248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ular Callout 18"/>
          <p:cNvSpPr/>
          <p:nvPr/>
        </p:nvSpPr>
        <p:spPr>
          <a:xfrm>
            <a:off x="533400" y="152400"/>
            <a:ext cx="2057400" cy="838200"/>
          </a:xfrm>
          <a:prstGeom prst="wedgeRoundRect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Ngón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tay</a:t>
            </a:r>
            <a:endParaRPr lang="vi-VN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7390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1500">
        <p14:flip dir="r"/>
      </p:transition>
    </mc:Choice>
    <mc:Fallback xmlns="">
      <p:transition spd="slow" advTm="41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2148681"/>
            <a:ext cx="4572000" cy="3429000"/>
          </a:xfrm>
        </p:spPr>
      </p:pic>
      <p:pic>
        <p:nvPicPr>
          <p:cNvPr id="4" name="Picture 2" descr="C:\Users\Administrator\Desktop\image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480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752600" y="304800"/>
            <a:ext cx="548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đôi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bàn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vi-VN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21" b="12195"/>
          <a:stretch/>
        </p:blipFill>
        <p:spPr>
          <a:xfrm>
            <a:off x="-31044" y="1013177"/>
            <a:ext cx="2621844" cy="211102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201" y="1047044"/>
            <a:ext cx="2619375" cy="207715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1047044"/>
            <a:ext cx="2514600" cy="207715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043" y="4038600"/>
            <a:ext cx="2850444" cy="205739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3845" y="4038599"/>
            <a:ext cx="2743200" cy="205739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82433268"/>
      </p:ext>
    </p:extLst>
  </p:cSld>
  <p:clrMapOvr>
    <a:masterClrMapping/>
  </p:clrMapOvr>
  <p:transition spd="slow" advTm="39095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2382044"/>
            <a:ext cx="4876800" cy="2962275"/>
          </a:xfrm>
        </p:spPr>
      </p:pic>
      <p:pic>
        <p:nvPicPr>
          <p:cNvPr id="4" name="Picture 2" descr="C:\Users\Administrator\Desktop\image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676400" y="807156"/>
            <a:ext cx="6096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giữ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đôi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bàn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luôn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thơm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tho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sạch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vi-VN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6101" y="1828800"/>
            <a:ext cx="2971800" cy="1600200"/>
          </a:xfrm>
          <a:prstGeom prst="rect">
            <a:avLst/>
          </a:prstGeom>
        </p:spPr>
      </p:pic>
      <p:cxnSp>
        <p:nvCxnSpPr>
          <p:cNvPr id="10" name="Straight Arrow Connector 9"/>
          <p:cNvCxnSpPr/>
          <p:nvPr/>
        </p:nvCxnSpPr>
        <p:spPr>
          <a:xfrm flipH="1">
            <a:off x="2324101" y="3429000"/>
            <a:ext cx="1943099" cy="1066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921" y="4247797"/>
            <a:ext cx="2057401" cy="1724025"/>
          </a:xfrm>
          <a:prstGeom prst="rect">
            <a:avLst/>
          </a:prstGeom>
        </p:spPr>
      </p:pic>
      <p:cxnSp>
        <p:nvCxnSpPr>
          <p:cNvPr id="16" name="Straight Arrow Connector 15"/>
          <p:cNvCxnSpPr/>
          <p:nvPr/>
        </p:nvCxnSpPr>
        <p:spPr>
          <a:xfrm>
            <a:off x="4267200" y="3429000"/>
            <a:ext cx="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810" y="4168668"/>
            <a:ext cx="2667000" cy="1738243"/>
          </a:xfrm>
          <a:prstGeom prst="rect">
            <a:avLst/>
          </a:prstGeom>
        </p:spPr>
      </p:pic>
      <p:cxnSp>
        <p:nvCxnSpPr>
          <p:cNvPr id="19" name="Straight Arrow Connector 18"/>
          <p:cNvCxnSpPr/>
          <p:nvPr/>
        </p:nvCxnSpPr>
        <p:spPr>
          <a:xfrm>
            <a:off x="4267200" y="3429000"/>
            <a:ext cx="28956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9622" y="4278489"/>
            <a:ext cx="2590799" cy="162842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12045569"/>
      </p:ext>
    </p:extLst>
  </p:cSld>
  <p:clrMapOvr>
    <a:masterClrMapping/>
  </p:clrMapOvr>
  <p:transition spd="slow" advTm="25837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xplosion 2 4"/>
          <p:cNvSpPr/>
          <p:nvPr/>
        </p:nvSpPr>
        <p:spPr>
          <a:xfrm rot="1488581">
            <a:off x="994561" y="663629"/>
            <a:ext cx="7182298" cy="6045645"/>
          </a:xfrm>
          <a:prstGeom prst="irregularSeal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62200" y="2624622"/>
            <a:ext cx="4191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44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4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ngón</a:t>
            </a:r>
            <a:r>
              <a:rPr lang="en-US" sz="4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4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nhúc</a:t>
            </a:r>
            <a:r>
              <a:rPr lang="en-US" sz="4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nhích</a:t>
            </a:r>
            <a:r>
              <a:rPr lang="en-US" sz="4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vi-VN" sz="4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4990066"/>
      </p:ext>
    </p:extLst>
  </p:cSld>
  <p:clrMapOvr>
    <a:masterClrMapping/>
  </p:clrMapOvr>
  <p:transition spd="slow" advTm="14354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110947" y="2286000"/>
            <a:ext cx="6096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dirty="0" err="1">
                <a:ln w="1905"/>
                <a:solidFill>
                  <a:srgbClr val="2D11F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Chúc</a:t>
            </a:r>
            <a:r>
              <a:rPr lang="en-US" sz="4400" b="1" dirty="0">
                <a:ln w="1905"/>
                <a:solidFill>
                  <a:srgbClr val="2D11F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4400" b="1" dirty="0" err="1">
                <a:ln w="1905"/>
                <a:solidFill>
                  <a:srgbClr val="2D11F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các</a:t>
            </a:r>
            <a:r>
              <a:rPr lang="en-US" sz="4400" b="1" dirty="0">
                <a:ln w="1905"/>
                <a:solidFill>
                  <a:srgbClr val="2D11F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con </a:t>
            </a:r>
            <a:r>
              <a:rPr lang="en-US" sz="4400" b="1" dirty="0" err="1">
                <a:ln w="1905"/>
                <a:solidFill>
                  <a:srgbClr val="2D11F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luôn</a:t>
            </a:r>
            <a:r>
              <a:rPr lang="en-US" sz="4400" b="1" dirty="0">
                <a:ln w="1905"/>
                <a:solidFill>
                  <a:srgbClr val="2D11F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4400" b="1" dirty="0" err="1">
                <a:ln w="1905"/>
                <a:solidFill>
                  <a:srgbClr val="2D11F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mạnh</a:t>
            </a:r>
            <a:r>
              <a:rPr lang="en-US" sz="4400" b="1" dirty="0">
                <a:ln w="1905"/>
                <a:solidFill>
                  <a:srgbClr val="2D11F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4400" b="1" dirty="0" err="1">
                <a:ln w="1905"/>
                <a:solidFill>
                  <a:srgbClr val="2D11F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khoẻ</a:t>
            </a:r>
            <a:r>
              <a:rPr lang="en-US" sz="4400" b="1" dirty="0">
                <a:ln w="1905"/>
                <a:solidFill>
                  <a:srgbClr val="2D11F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en-US" sz="4400" b="1" dirty="0" err="1">
                <a:ln w="1905"/>
                <a:solidFill>
                  <a:srgbClr val="2D11F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chăm</a:t>
            </a:r>
            <a:r>
              <a:rPr lang="en-US" sz="4400" b="1" dirty="0">
                <a:ln w="1905"/>
                <a:solidFill>
                  <a:srgbClr val="2D11F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4400" b="1" dirty="0" err="1">
                <a:ln w="1905"/>
                <a:solidFill>
                  <a:srgbClr val="2D11F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ngoan</a:t>
            </a:r>
            <a:r>
              <a:rPr lang="en-US" sz="4400" b="1" dirty="0">
                <a:ln w="1905"/>
                <a:solidFill>
                  <a:srgbClr val="2D11F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en-US" sz="4400" b="1" dirty="0" err="1">
                <a:ln w="1905"/>
                <a:solidFill>
                  <a:srgbClr val="2D11F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học</a:t>
            </a:r>
            <a:r>
              <a:rPr lang="en-US" sz="4400" b="1" dirty="0">
                <a:ln w="1905"/>
                <a:solidFill>
                  <a:srgbClr val="2D11F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4400" b="1" dirty="0" err="1">
                <a:ln w="1905"/>
                <a:solidFill>
                  <a:srgbClr val="2D11F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giỏi</a:t>
            </a:r>
            <a:endParaRPr lang="en-US" sz="4400" b="1" dirty="0">
              <a:ln w="1905"/>
              <a:solidFill>
                <a:srgbClr val="2D11FB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05200" y="1371600"/>
            <a:ext cx="3657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7460233"/>
      </p:ext>
    </p:extLst>
  </p:cSld>
  <p:clrMapOvr>
    <a:masterClrMapping/>
  </p:clrMapOvr>
  <p:transition spd="slow" advTm="15835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|1.7|2.5|2.2|4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|1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1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7|4.2|15.3|2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|4.5|3.5|12.1|2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4|5.7|2.5|4.5|6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|6.5|4.3|1.6|1.9|1.4|1.9|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2|1.7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623</TotalTime>
  <Words>151</Words>
  <Application>Microsoft Office PowerPoint</Application>
  <PresentationFormat>On-screen Show (4:3)</PresentationFormat>
  <Paragraphs>18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huy_ctn</dc:creator>
  <cp:lastModifiedBy>SKY</cp:lastModifiedBy>
  <cp:revision>70</cp:revision>
  <dcterms:created xsi:type="dcterms:W3CDTF">2017-11-03T07:56:43Z</dcterms:created>
  <dcterms:modified xsi:type="dcterms:W3CDTF">2023-01-17T09:44:35Z</dcterms:modified>
</cp:coreProperties>
</file>