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0F8D-6793-443E-B737-3A71FB70CBD8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A61A-85CC-47CD-9F7A-6FC566C9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17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0F8D-6793-443E-B737-3A71FB70CBD8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A61A-85CC-47CD-9F7A-6FC566C9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82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0F8D-6793-443E-B737-3A71FB70CBD8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A61A-85CC-47CD-9F7A-6FC566C9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52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0F8D-6793-443E-B737-3A71FB70CBD8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A61A-85CC-47CD-9F7A-6FC566C9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0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0F8D-6793-443E-B737-3A71FB70CBD8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A61A-85CC-47CD-9F7A-6FC566C9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76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0F8D-6793-443E-B737-3A71FB70CBD8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A61A-85CC-47CD-9F7A-6FC566C9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86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0F8D-6793-443E-B737-3A71FB70CBD8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A61A-85CC-47CD-9F7A-6FC566C9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0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0F8D-6793-443E-B737-3A71FB70CBD8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A61A-85CC-47CD-9F7A-6FC566C9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76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0F8D-6793-443E-B737-3A71FB70CBD8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A61A-85CC-47CD-9F7A-6FC566C9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52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0F8D-6793-443E-B737-3A71FB70CBD8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A61A-85CC-47CD-9F7A-6FC566C9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16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0F8D-6793-443E-B737-3A71FB70CBD8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A61A-85CC-47CD-9F7A-6FC566C9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80F8D-6793-443E-B737-3A71FB70CBD8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CA61A-85CC-47CD-9F7A-6FC566C9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3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hinh anh p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720"/>
            <a:ext cx="9144000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152400"/>
            <a:ext cx="4983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PHÒNG GIÁO DỤC QUẬN LONG BIÊN</a:t>
            </a:r>
          </a:p>
          <a:p>
            <a:pPr algn="ctr"/>
            <a:r>
              <a:rPr lang="en-US" sz="2400" dirty="0" smtClean="0"/>
              <a:t>TRƯỜNG MẦM NON THƯỢNG THANH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175318" y="1186934"/>
            <a:ext cx="1321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33CC"/>
                </a:solidFill>
              </a:rPr>
              <a:t>Đề</a:t>
            </a:r>
            <a:r>
              <a:rPr lang="en-US" sz="3600" dirty="0" smtClean="0">
                <a:solidFill>
                  <a:srgbClr val="FF33CC"/>
                </a:solidFill>
              </a:rPr>
              <a:t> </a:t>
            </a:r>
            <a:r>
              <a:rPr lang="en-US" sz="3600" dirty="0" err="1" smtClean="0">
                <a:solidFill>
                  <a:srgbClr val="FF33CC"/>
                </a:solidFill>
              </a:rPr>
              <a:t>Tài</a:t>
            </a:r>
            <a:endParaRPr lang="en-US" sz="3600" dirty="0">
              <a:solidFill>
                <a:srgbClr val="FF33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5456" y="1981200"/>
            <a:ext cx="6735544" cy="2362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Khám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phá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động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vật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9469" y="5257800"/>
            <a:ext cx="2821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Giáo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viên:Phạm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Thị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hoa</a:t>
            </a: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 Mai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1249" y="6324600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Năm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học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: 2017 -2018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Hình ảnh có li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9882">
            <a:off x="-144242" y="101747"/>
            <a:ext cx="2819398" cy="118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ình ảnh có li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7749">
            <a:off x="6591300" y="101746"/>
            <a:ext cx="2819398" cy="118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99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hinh nen dong cho powerpoint 2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2174" y="1828800"/>
            <a:ext cx="7779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</a:t>
            </a:r>
            <a:r>
              <a:rPr lang="en-US" sz="2800" dirty="0" err="1" smtClean="0"/>
              <a:t>ách</a:t>
            </a:r>
            <a:r>
              <a:rPr lang="en-US" sz="2800" dirty="0" smtClean="0"/>
              <a:t> di </a:t>
            </a:r>
            <a:r>
              <a:rPr lang="en-US" sz="2800" dirty="0" err="1" smtClean="0"/>
              <a:t>chuyển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đúng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vật</a:t>
            </a:r>
            <a:r>
              <a:rPr lang="en-US" sz="2800" dirty="0" smtClean="0"/>
              <a:t> </a:t>
            </a:r>
            <a:r>
              <a:rPr lang="en-US" sz="2800" dirty="0" err="1" smtClean="0"/>
              <a:t>sau</a:t>
            </a:r>
            <a:r>
              <a:rPr lang="en-US" sz="2800" dirty="0" smtClean="0"/>
              <a:t> ?</a:t>
            </a:r>
            <a:endParaRPr lang="en-US" sz="2800" dirty="0"/>
          </a:p>
        </p:txBody>
      </p:sp>
      <p:pic>
        <p:nvPicPr>
          <p:cNvPr id="1028" name="Picture 4" descr="Kết quả hình ảnh cho hinh dong cho powerpoint 20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229" y="6096000"/>
            <a:ext cx="952500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Kết quả hình ảnh cho hinh dong cho powerpoint 20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28987" y="2795585"/>
            <a:ext cx="7010401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Kết quả hình ảnh cho hinh dong cho powerpoint 20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34013" y="2871786"/>
            <a:ext cx="6858001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Kết quả hình ảnh cho hinh dong cho powerpoint 20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829" y="-381000"/>
            <a:ext cx="952500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86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Kết quả hình ảnh cho hình ảnh con ngựa đẹ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Kết quả hình ảnh cho hình ảnh con ngựa đẹ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Kết quả hình ảnh cho hình ảnh con ngựa đẹ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Kết quả hình ảnh cho hình ảnh con ngựa đẹ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080" y="4002654"/>
            <a:ext cx="4236720" cy="28270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829811" y="4038600"/>
            <a:ext cx="4338320" cy="2819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080" y="617538"/>
            <a:ext cx="4236720" cy="2865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846320" y="594678"/>
            <a:ext cx="4267200" cy="2910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7" descr="Kết quả hình ảnh cho hình ảnh con ngựa uong nu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617539"/>
            <a:ext cx="4264025" cy="288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554" y="4038600"/>
            <a:ext cx="4271491" cy="29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4" descr="File:Pferd auf einer Koppel mit Bachstelz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2" y="4013540"/>
            <a:ext cx="4321810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Kết quả hình ảnh cho hình ảnh con ngựa đẹ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831" y="594678"/>
            <a:ext cx="4305300" cy="288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45657" y="3113326"/>
            <a:ext cx="2355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B0F0"/>
                </a:solidFill>
              </a:rPr>
              <a:t>Ngựa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bị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ngã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dưới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nước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375" y="914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80" y="617539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1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46320" y="61753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2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32" y="40386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3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46320" y="400265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4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4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5696" y="997857"/>
            <a:ext cx="3833606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00600" y="997857"/>
            <a:ext cx="3827307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3839" y="4038600"/>
            <a:ext cx="3833606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94301" y="4038600"/>
            <a:ext cx="3833606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2" descr="Chuyen chua ke xoay quanh con ga cua nam Dinh Dau - Anh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95" y="4038600"/>
            <a:ext cx="385174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ết quả hình ảnh cho hình ảnh con gà trố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27807"/>
            <a:ext cx="3833606" cy="244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ết quả hình ảnh cho hình ảnh con gà tr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96" y="1034144"/>
            <a:ext cx="3851750" cy="240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Kết quả hình ảnh cho hình ảnh con gà trố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158" y="1034144"/>
            <a:ext cx="382730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839" y="1034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1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99060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2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096" y="40386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3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4301" y="40386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4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 descr="Kết quả hình ảnh cho hình ảnh con cá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7" descr="Kết quả hình ảnh cho hình ảnh con cá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5696" y="997857"/>
            <a:ext cx="3833606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07873" y="997857"/>
            <a:ext cx="3833606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0375" y="4028531"/>
            <a:ext cx="3833606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23113" y="4028531"/>
            <a:ext cx="3833606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Kết quả hình ảnh cho hình ảnh con c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997857"/>
            <a:ext cx="3833606" cy="248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9" descr="Kết quả hình ảnh cho hình ảnh con c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873" y="997857"/>
            <a:ext cx="3848846" cy="248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Kết quả hình ảnh cho hình ảnh con c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83" y="4028531"/>
            <a:ext cx="393507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Kết quả hình ảnh cho hình ảnh con cá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873" y="4028530"/>
            <a:ext cx="3848846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848" y="10083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1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7873" y="997857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2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293" y="402853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3113" y="41148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4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9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48200" y="752928"/>
            <a:ext cx="4201886" cy="25635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678680" y="3897597"/>
            <a:ext cx="4201886" cy="25635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36764" y="3928077"/>
            <a:ext cx="4201886" cy="25635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52004" y="806570"/>
            <a:ext cx="4201886" cy="25635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8" descr="Kết quả hình ảnh cho hinh anh co 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680" y="3884022"/>
            <a:ext cx="4242707" cy="265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" y="3872922"/>
            <a:ext cx="4286250" cy="255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ết quả hình ảnh cho hinh anh co b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81" y="708872"/>
            <a:ext cx="4238625" cy="27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ết quả hình ảnh cho hinh anh co b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52928"/>
            <a:ext cx="4201886" cy="259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518" y="75292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1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9906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2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518" y="41148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3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5600" y="42672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4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5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inhnendep.vn/wp-content/uploads/2016/11/hinh-nen-powerpoint-de-thuong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029"/>
            <a:ext cx="9143999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1162958"/>
            <a:ext cx="6400800" cy="22859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KếT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THÚC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4572000"/>
            <a:ext cx="7593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i="1" dirty="0" err="1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Xin</a:t>
            </a:r>
            <a:r>
              <a:rPr lang="en-US" sz="5400" i="1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sz="5400" i="1" dirty="0" err="1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chân</a:t>
            </a:r>
            <a:r>
              <a:rPr lang="en-US" sz="5400" i="1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sz="5400" i="1" dirty="0" err="1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thành</a:t>
            </a:r>
            <a:r>
              <a:rPr lang="en-US" sz="5400" i="1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sz="5400" i="1" dirty="0" err="1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cảm</a:t>
            </a:r>
            <a:r>
              <a:rPr lang="en-US" sz="5400" i="1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 </a:t>
            </a:r>
            <a:r>
              <a:rPr lang="en-US" sz="5400" i="1" dirty="0" err="1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ơn</a:t>
            </a:r>
            <a:endParaRPr lang="en-US" sz="5400" i="1" dirty="0">
              <a:solidFill>
                <a:srgbClr val="FF0000"/>
              </a:solidFill>
              <a:latin typeface="BatangChe" pitchFamily="49" charset="-127"/>
              <a:ea typeface="Batang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400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68</Words>
  <Application>Microsoft Office PowerPoint</Application>
  <PresentationFormat>On-screen Show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BatangChe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Phan Danh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Dang Le Phan Danh</dc:creator>
  <cp:lastModifiedBy>Windows User</cp:lastModifiedBy>
  <cp:revision>23</cp:revision>
  <dcterms:created xsi:type="dcterms:W3CDTF">2017-10-20T13:52:31Z</dcterms:created>
  <dcterms:modified xsi:type="dcterms:W3CDTF">2022-11-24T14:27:46Z</dcterms:modified>
</cp:coreProperties>
</file>