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0E72-BD14-4B79-BCDF-5A6217EA91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114" y="0"/>
            <a:ext cx="7768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QUẤT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011" y="1567830"/>
            <a:ext cx="898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KỸ NĂNG XÃ HỘI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404" y="2088204"/>
            <a:ext cx="935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BỎ RÁC ĐÚNG NƠI QUY ĐỊNH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427" y="2981264"/>
            <a:ext cx="5653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MGB 3-4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20 -25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LÊ MAI LAN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7387" y="6139262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202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454462"/>
            <a:ext cx="403538" cy="4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2511" y="534572"/>
            <a:ext cx="489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92" y="1242458"/>
            <a:ext cx="9903854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6839" y="296214"/>
            <a:ext cx="507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ú Cuộ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846" y="0"/>
            <a:ext cx="398585" cy="398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067" y="1958213"/>
            <a:ext cx="9343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1528" y="244698"/>
            <a:ext cx="874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847" y="1574576"/>
            <a:ext cx="588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491" y="21006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995" y="2405848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123" y="1138219"/>
            <a:ext cx="6851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XEM AI NHANH”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iều đó tùy thuộc hành động của bạ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891" y="106055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995" y="2918466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362</Words>
  <Application>Microsoft Office PowerPoint</Application>
  <PresentationFormat>Custom</PresentationFormat>
  <Paragraphs>32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EM HUE</cp:lastModifiedBy>
  <cp:revision>20</cp:revision>
  <dcterms:created xsi:type="dcterms:W3CDTF">2019-10-29T09:23:00Z</dcterms:created>
  <dcterms:modified xsi:type="dcterms:W3CDTF">2022-11-24T02:42:37Z</dcterms:modified>
</cp:coreProperties>
</file>