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0A843-4291-439C-9943-87A36760E5FF}" v="333" dt="2022-12-05T14:27:56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50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74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0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93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34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43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30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40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857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02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Phụ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14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236D-C680-4349-9A96-AEA01B6A4E8F}" type="datetimeFigureOut">
              <a:rPr lang="vi-VN" smtClean="0"/>
              <a:t>06/12/2022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828D-F580-42DE-B77E-860980F07F3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41EF2072-C525-BDBA-34D4-A7C18161E3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5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97280" y="153831"/>
            <a:ext cx="10069132" cy="12995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/>
                <a:cs typeface="Times New Roman"/>
              </a:rPr>
              <a:t>UBND QUẬN LONG BIÊN</a:t>
            </a:r>
            <a:r>
              <a:rPr lang="vi-VN" sz="4400" dirty="0">
                <a:latin typeface="Times New Roman"/>
                <a:cs typeface="Times New Roman"/>
              </a:rPr>
              <a:t/>
            </a:r>
            <a:br>
              <a:rPr lang="vi-VN" sz="4400" dirty="0">
                <a:latin typeface="Times New Roman"/>
                <a:cs typeface="Times New Roman"/>
              </a:rPr>
            </a:br>
            <a:r>
              <a:rPr lang="vi-VN" sz="4400" dirty="0">
                <a:solidFill>
                  <a:srgbClr val="FF0000"/>
                </a:solidFill>
                <a:latin typeface="Times New Roman"/>
                <a:cs typeface="Times New Roman"/>
              </a:rPr>
              <a:t>TRƯỜNG MẦM NON GIA QUẤT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90905" y="3164055"/>
            <a:ext cx="10058400" cy="2205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vi-VN" sz="3200" dirty="0">
                <a:latin typeface="+mj-lt"/>
                <a:cs typeface="Arial"/>
              </a:rPr>
              <a:t>LĨNH VỰC KHÁM PHÁ</a:t>
            </a:r>
          </a:p>
          <a:p>
            <a:r>
              <a:rPr lang="vi-VN" sz="3200" dirty="0">
                <a:latin typeface="+mj-lt"/>
                <a:cs typeface="Arial"/>
              </a:rPr>
              <a:t>Đề tài: Sự biến đổi của màu sắc</a:t>
            </a:r>
          </a:p>
          <a:p>
            <a:r>
              <a:rPr lang="vi-VN" sz="3200" dirty="0">
                <a:latin typeface="+mj-lt"/>
                <a:cs typeface="Arial"/>
              </a:rPr>
              <a:t>Lứa tuổi: 4 – 5 tuổi</a:t>
            </a:r>
          </a:p>
          <a:p>
            <a:r>
              <a:rPr lang="vi-VN" sz="3200" dirty="0">
                <a:latin typeface="+mj-lt"/>
                <a:cs typeface="Arial"/>
              </a:rPr>
              <a:t>Giáo viên: Lê Thị Huyền Trang</a:t>
            </a:r>
          </a:p>
          <a:p>
            <a:endParaRPr lang="vi-VN" dirty="0">
              <a:latin typeface="Arial"/>
              <a:cs typeface="Arial"/>
            </a:endParaRPr>
          </a:p>
          <a:p>
            <a:endParaRPr lang="vi-VN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F10F42B-C4AC-E582-DBDC-E05C615ED15B}"/>
              </a:ext>
            </a:extLst>
          </p:cNvPr>
          <p:cNvSpPr txBox="1"/>
          <p:nvPr/>
        </p:nvSpPr>
        <p:spPr>
          <a:xfrm>
            <a:off x="4589519" y="6101683"/>
            <a:ext cx="32611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+mj-lt"/>
                <a:cs typeface="Arial"/>
              </a:rPr>
              <a:t>Năm học: 2022 - 2023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06" y="1622738"/>
            <a:ext cx="1780683" cy="13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10" descr="Ảnh có chứa văn bản, đồ họa véc-tơ, ký hiệu, thiết bị đo&#10;&#10;Mô tả được tự động tạo">
            <a:extLst>
              <a:ext uri="{FF2B5EF4-FFF2-40B4-BE49-F238E27FC236}">
                <a16:creationId xmlns:a16="http://schemas.microsoft.com/office/drawing/2014/main" xmlns="" id="{70B71958-4604-2730-AD4D-7D93F952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9" y="742"/>
            <a:ext cx="12200964" cy="67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7" descr="trẻ thực hiện">
            <a:extLst>
              <a:ext uri="{FF2B5EF4-FFF2-40B4-BE49-F238E27FC236}">
                <a16:creationId xmlns:a16="http://schemas.microsoft.com/office/drawing/2014/main" xmlns="" id="{961AD9F9-DE6C-C46F-C5AC-8C8A2B6DB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" y="1119"/>
            <a:ext cx="12186597" cy="6851985"/>
          </a:xfrm>
        </p:spPr>
      </p:pic>
      <p:sp>
        <p:nvSpPr>
          <p:cNvPr id="3" name="Hình Bầu dục 2">
            <a:extLst>
              <a:ext uri="{FF2B5EF4-FFF2-40B4-BE49-F238E27FC236}">
                <a16:creationId xmlns:a16="http://schemas.microsoft.com/office/drawing/2014/main" xmlns="" id="{B015CA99-2E6E-A88E-5E29-AE3EB78B8640}"/>
              </a:ext>
            </a:extLst>
          </p:cNvPr>
          <p:cNvSpPr/>
          <p:nvPr/>
        </p:nvSpPr>
        <p:spPr>
          <a:xfrm>
            <a:off x="4481848" y="651928"/>
            <a:ext cx="7302321" cy="4718563"/>
          </a:xfrm>
          <a:prstGeom prst="ellipse">
            <a:avLst/>
          </a:prstGeom>
          <a:gradFill>
            <a:gsLst>
              <a:gs pos="2400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94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Trẻ</a:t>
            </a:r>
            <a:r>
              <a:rPr lang="en-US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 </a:t>
            </a:r>
            <a:endParaRPr lang="en-US" sz="8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/>
            </a:endParaRPr>
          </a:p>
          <a:p>
            <a:pPr algn="ctr"/>
            <a:r>
              <a:rPr lang="vi-VN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thực</a:t>
            </a:r>
            <a:r>
              <a:rPr lang="en-US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 </a:t>
            </a:r>
            <a:r>
              <a:rPr lang="vi-VN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Arial"/>
              </a:rPr>
              <a:t>hiện</a:t>
            </a:r>
            <a:endParaRPr lang="vi-VN" sz="8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4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59241" y="3428999"/>
            <a:ext cx="5540060" cy="236971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44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Các</a:t>
            </a:r>
            <a:r>
              <a:rPr lang="en-US" sz="4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nhóm</a:t>
            </a:r>
            <a:r>
              <a:rPr lang="en-US" sz="4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Chia </a:t>
            </a:r>
            <a:r>
              <a:rPr lang="en-US" sz="48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sẻ</a:t>
            </a:r>
            <a:r>
              <a:rPr lang="en-US" sz="4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kết</a:t>
            </a:r>
            <a:r>
              <a:rPr lang="en-US" sz="48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4800" b="1" cap="all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quả</a:t>
            </a:r>
            <a:endParaRPr lang="en-US" sz="4800" b="1" cap="all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0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4">
            <a:extLst>
              <a:ext uri="{FF2B5EF4-FFF2-40B4-BE49-F238E27FC236}">
                <a16:creationId xmlns:a16="http://schemas.microsoft.com/office/drawing/2014/main" xmlns="" id="{F61A2950-AAE1-334D-4CCB-A804B415C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41" y="-54139"/>
            <a:ext cx="8803348" cy="691261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653" y="2921168"/>
            <a:ext cx="6581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Trẻ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tô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màu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bức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tranh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9769" y="2432133"/>
            <a:ext cx="569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Trân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trọng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cảm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ơn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88595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ăn phòng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56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Chủ đề của Office</vt:lpstr>
      <vt:lpstr>UBND QUẬN LONG BIÊN TRƯỜNG MẦM NON GIA QUẤT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/>
  <cp:lastModifiedBy>SKY</cp:lastModifiedBy>
  <cp:revision>124</cp:revision>
  <dcterms:created xsi:type="dcterms:W3CDTF">2022-12-05T13:31:00Z</dcterms:created>
  <dcterms:modified xsi:type="dcterms:W3CDTF">2022-12-06T10:21:33Z</dcterms:modified>
</cp:coreProperties>
</file>