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10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95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80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965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7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8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86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1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5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0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A8B74-47AE-468C-B307-1EF632F4C084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B0D21-AB6E-4360-8167-AB695920B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23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0"/>
            <a:ext cx="9144000" cy="6929735"/>
          </a:xfrm>
        </p:spPr>
      </p:pic>
      <p:sp>
        <p:nvSpPr>
          <p:cNvPr id="5" name="Rectangle 4"/>
          <p:cNvSpPr/>
          <p:nvPr/>
        </p:nvSpPr>
        <p:spPr>
          <a:xfrm>
            <a:off x="1501389" y="168717"/>
            <a:ext cx="614123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UBND QUẬN LONG BIÊN</a:t>
            </a:r>
          </a:p>
          <a:p>
            <a:pPr algn="ctr"/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TRƯỜNG MẦM NON GIA QUẤT</a:t>
            </a:r>
            <a:endParaRPr lang="en-US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600200"/>
            <a:ext cx="1524000" cy="12954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5658" y="3048000"/>
            <a:ext cx="833742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LĨNH VỰC KHÁM PHÁ KHOA HỌC</a:t>
            </a:r>
          </a:p>
          <a:p>
            <a:pPr algn="ctr"/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Đề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tài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Sự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biến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đổi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của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màu</a:t>
            </a:r>
            <a:r>
              <a:rPr lang="en-US" sz="3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sắc</a:t>
            </a:r>
            <a:endParaRPr lang="en-US" sz="32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64117" y="4294257"/>
            <a:ext cx="372057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Lứa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tuổi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4-5 </a:t>
            </a:r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tuổi</a:t>
            </a:r>
            <a:endParaRPr lang="en-US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Giáo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2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viên</a:t>
            </a:r>
            <a:r>
              <a:rPr lang="en-US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LÊ THỊ HUYỀN TRANG</a:t>
            </a:r>
            <a:endParaRPr lang="en-US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71825" y="5943600"/>
            <a:ext cx="233108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Năm</a:t>
            </a:r>
            <a:r>
              <a:rPr 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học</a:t>
            </a:r>
            <a:r>
              <a:rPr lang="en-US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: 2022- 2023</a:t>
            </a:r>
            <a:endParaRPr lang="en-US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59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574"/>
            <a:ext cx="9372600" cy="6934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5715000" cy="3429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20982" y="4505980"/>
            <a:ext cx="74605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có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hình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ảnh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xôi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màu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gì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đây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28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con?</a:t>
            </a:r>
            <a:endParaRPr lang="en-US" sz="2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93289" y="5429310"/>
            <a:ext cx="602254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Vậy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làm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thế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nào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để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có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xôi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màu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đỏ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như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thế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0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này</a:t>
            </a:r>
            <a:r>
              <a:rPr lang="en-US" sz="20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?</a:t>
            </a:r>
            <a:endParaRPr lang="en-US" sz="2000" b="1" cap="all" spc="0" dirty="0">
              <a:ln w="0"/>
              <a:solidFill>
                <a:srgbClr val="0070C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118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36078"/>
            <a:ext cx="9601200" cy="6821922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57200"/>
            <a:ext cx="5638800" cy="3733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70033" y="4648200"/>
            <a:ext cx="619150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Đây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là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hình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ảnh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món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xôi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có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màu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gì</a:t>
            </a:r>
            <a:r>
              <a:rPr 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?</a:t>
            </a:r>
            <a:endParaRPr lang="en-U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486400"/>
            <a:ext cx="9067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Vậy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làm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thế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nào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để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có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xôi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màu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xanh</a:t>
            </a:r>
            <a:r>
              <a:rPr lang="en-US" sz="28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như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thế</a:t>
            </a:r>
            <a:r>
              <a:rPr lang="en-US" sz="2800" b="1" cap="all" dirty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2800" b="1" cap="all" dirty="0" err="1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này</a:t>
            </a:r>
            <a:r>
              <a:rPr lang="en-US" sz="2800" b="1" cap="all" dirty="0" smtClean="0">
                <a:ln w="0"/>
                <a:solidFill>
                  <a:srgbClr val="0070C0"/>
                </a:solidFill>
                <a:effectLst>
                  <a:reflection blurRad="12700" stA="50000" endPos="50000" dist="5000" dir="5400000" sy="-100000" rotWithShape="0"/>
                </a:effectLst>
              </a:rPr>
              <a:t>?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538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8" y="0"/>
            <a:ext cx="9350438" cy="6858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"/>
            <a:ext cx="4914900" cy="3657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3048" y="4114800"/>
            <a:ext cx="84205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Ở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bức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tranh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này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món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xôi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có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màu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gì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các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con?</a:t>
            </a:r>
            <a:endParaRPr lang="en-U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4739" y="4783348"/>
            <a:ext cx="82250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Vậy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chúng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mình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làm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gì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để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có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thể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ra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món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xôi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màu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vàng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như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thế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 </a:t>
            </a:r>
            <a:r>
              <a:rPr lang="en-US" sz="4000" b="1" dirty="0" err="1" smtClean="0">
                <a:ln w="50800"/>
                <a:solidFill>
                  <a:schemeClr val="bg2"/>
                </a:solidFill>
              </a:rPr>
              <a:t>này</a:t>
            </a:r>
            <a:r>
              <a:rPr lang="en-US" sz="4000" b="1" dirty="0" smtClean="0">
                <a:ln w="50800"/>
                <a:solidFill>
                  <a:schemeClr val="bg2"/>
                </a:solidFill>
              </a:rPr>
              <a:t>?</a:t>
            </a:r>
            <a:endParaRPr lang="en-US" sz="4000" b="1" cap="none" spc="0" dirty="0">
              <a:ln w="50800"/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451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1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29270" y="2667000"/>
            <a:ext cx="5685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Trân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trọng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cảm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ơn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679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122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</dc:creator>
  <cp:lastModifiedBy>SKY</cp:lastModifiedBy>
  <cp:revision>9</cp:revision>
  <dcterms:created xsi:type="dcterms:W3CDTF">2022-11-03T03:29:05Z</dcterms:created>
  <dcterms:modified xsi:type="dcterms:W3CDTF">2022-12-09T05:22:28Z</dcterms:modified>
</cp:coreProperties>
</file>