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256" r:id="rId2"/>
    <p:sldId id="257" r:id="rId3"/>
    <p:sldId id="258" r:id="rId4"/>
    <p:sldId id="259" r:id="rId5"/>
    <p:sldId id="263" r:id="rId6"/>
    <p:sldId id="262" r:id="rId7"/>
    <p:sldId id="261" r:id="rId8"/>
    <p:sldId id="268" r:id="rId9"/>
    <p:sldId id="267" r:id="rId10"/>
    <p:sldId id="266" r:id="rId11"/>
    <p:sldId id="265" r:id="rId12"/>
    <p:sldId id="269" r:id="rId1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384" y="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panose="020B0604020202020204" pitchFamily="34" charset="0"/>
              </a:defRPr>
            </a:lvl1pPr>
          </a:lstStyle>
          <a:p>
            <a:pPr>
              <a:defRPr/>
            </a:pPr>
            <a:endParaRPr lang="en-US" altLang="vi-VN"/>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panose="020B0604020202020204" pitchFamily="34" charset="0"/>
              </a:defRPr>
            </a:lvl1pPr>
          </a:lstStyle>
          <a:p>
            <a:pPr>
              <a:defRPr/>
            </a:pPr>
            <a:endParaRPr lang="en-US" altLang="vi-VN"/>
          </a:p>
        </p:txBody>
      </p:sp>
      <p:sp>
        <p:nvSpPr>
          <p:cNvPr id="3076" name="Rectangle 4"/>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panose="020B0604020202020204" pitchFamily="34" charset="0"/>
              </a:defRPr>
            </a:lvl1pPr>
          </a:lstStyle>
          <a:p>
            <a:pPr>
              <a:defRPr/>
            </a:pPr>
            <a:endParaRPr lang="en-US" altLang="vi-VN"/>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464A2839-5E05-43A1-A19E-C5F538B6F06A}" type="slidenum">
              <a:rPr lang="en-US" altLang="vi-VN"/>
              <a:pPr/>
              <a:t>‹#›</a:t>
            </a:fld>
            <a:endParaRPr lang="en-US" altLang="vi-VN"/>
          </a:p>
        </p:txBody>
      </p:sp>
    </p:spTree>
    <p:extLst>
      <p:ext uri="{BB962C8B-B14F-4D97-AF65-F5344CB8AC3E}">
        <p14:creationId xmlns:p14="http://schemas.microsoft.com/office/powerpoint/2010/main" val="3811468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57606283-5A50-4AB6-A47D-41E3709940B3}" type="slidenum">
              <a:rPr lang="en-US" altLang="vi-VN">
                <a:latin typeface="Arial" charset="0"/>
              </a:rPr>
              <a:pPr/>
              <a:t>5</a:t>
            </a:fld>
            <a:endParaRPr lang="en-US" altLang="vi-VN">
              <a:latin typeface="Arial" charset="0"/>
            </a:endParaRPr>
          </a:p>
        </p:txBody>
      </p:sp>
      <p:sp>
        <p:nvSpPr>
          <p:cNvPr id="9219" name="Rectangle 2"/>
          <p:cNvSpPr>
            <a:spLocks noRo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vi-VN" smtClean="0">
                <a:latin typeface="Arial" charset="0"/>
              </a:rPr>
              <a:t>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73B214F9-F2F4-4301-8662-FC008FB154C4}" type="slidenum">
              <a:rPr lang="en-US" altLang="vi-VN">
                <a:latin typeface="Arial" charset="0"/>
              </a:rPr>
              <a:pPr/>
              <a:t>6</a:t>
            </a:fld>
            <a:endParaRPr lang="en-US" altLang="vi-VN">
              <a:latin typeface="Arial" charset="0"/>
            </a:endParaRPr>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vi-VN" smtClean="0">
                <a:latin typeface="Arial" charset="0"/>
              </a:rPr>
              <a:t>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4409870-D551-4AEF-9A35-11C2C6C5A50F}" type="slidenum">
              <a:rPr lang="en-US" altLang="vi-VN">
                <a:latin typeface="Arial" charset="0"/>
              </a:rPr>
              <a:pPr/>
              <a:t>7</a:t>
            </a:fld>
            <a:endParaRPr lang="en-US" altLang="vi-VN">
              <a:latin typeface="Arial" charset="0"/>
            </a:endParaRPr>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vi-VN" smtClean="0">
                <a:latin typeface="Arial" charset="0"/>
              </a:rPr>
              <a:t>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ltLang="vi-VN"/>
          </a:p>
        </p:txBody>
      </p:sp>
      <p:sp>
        <p:nvSpPr>
          <p:cNvPr id="6" name="Slide Number Placeholder 5"/>
          <p:cNvSpPr>
            <a:spLocks noGrp="1"/>
          </p:cNvSpPr>
          <p:nvPr>
            <p:ph type="sldNum" sz="quarter" idx="12"/>
          </p:nvPr>
        </p:nvSpPr>
        <p:spPr/>
        <p:txBody>
          <a:bodyPr/>
          <a:lstStyle>
            <a:lvl1pPr>
              <a:defRPr/>
            </a:lvl1pPr>
          </a:lstStyle>
          <a:p>
            <a:fld id="{6B24E2B6-A742-4157-A23B-C6945E5F61EE}" type="slidenum">
              <a:rPr lang="en-US" altLang="vi-VN"/>
              <a:pPr/>
              <a:t>‹#›</a:t>
            </a:fld>
            <a:endParaRPr lang="en-US" altLang="vi-VN"/>
          </a:p>
        </p:txBody>
      </p:sp>
    </p:spTree>
    <p:extLst>
      <p:ext uri="{BB962C8B-B14F-4D97-AF65-F5344CB8AC3E}">
        <p14:creationId xmlns:p14="http://schemas.microsoft.com/office/powerpoint/2010/main" val="215495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ltLang="vi-VN"/>
          </a:p>
        </p:txBody>
      </p:sp>
      <p:sp>
        <p:nvSpPr>
          <p:cNvPr id="6" name="Slide Number Placeholder 5"/>
          <p:cNvSpPr>
            <a:spLocks noGrp="1"/>
          </p:cNvSpPr>
          <p:nvPr>
            <p:ph type="sldNum" sz="quarter" idx="12"/>
          </p:nvPr>
        </p:nvSpPr>
        <p:spPr/>
        <p:txBody>
          <a:bodyPr/>
          <a:lstStyle>
            <a:lvl1pPr>
              <a:defRPr/>
            </a:lvl1pPr>
          </a:lstStyle>
          <a:p>
            <a:fld id="{D144ABAF-5E26-417D-B372-EDFAC9B9C0C7}" type="slidenum">
              <a:rPr lang="en-US" altLang="vi-VN"/>
              <a:pPr/>
              <a:t>‹#›</a:t>
            </a:fld>
            <a:endParaRPr lang="en-US" altLang="vi-VN"/>
          </a:p>
        </p:txBody>
      </p:sp>
    </p:spTree>
    <p:extLst>
      <p:ext uri="{BB962C8B-B14F-4D97-AF65-F5344CB8AC3E}">
        <p14:creationId xmlns:p14="http://schemas.microsoft.com/office/powerpoint/2010/main" val="162847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ltLang="vi-VN"/>
          </a:p>
        </p:txBody>
      </p:sp>
      <p:sp>
        <p:nvSpPr>
          <p:cNvPr id="6" name="Slide Number Placeholder 5"/>
          <p:cNvSpPr>
            <a:spLocks noGrp="1"/>
          </p:cNvSpPr>
          <p:nvPr>
            <p:ph type="sldNum" sz="quarter" idx="12"/>
          </p:nvPr>
        </p:nvSpPr>
        <p:spPr/>
        <p:txBody>
          <a:bodyPr/>
          <a:lstStyle>
            <a:lvl1pPr>
              <a:defRPr/>
            </a:lvl1pPr>
          </a:lstStyle>
          <a:p>
            <a:fld id="{3CD08BB7-E498-4224-A370-C4E25A20B531}" type="slidenum">
              <a:rPr lang="en-US" altLang="vi-VN"/>
              <a:pPr/>
              <a:t>‹#›</a:t>
            </a:fld>
            <a:endParaRPr lang="en-US" altLang="vi-VN"/>
          </a:p>
        </p:txBody>
      </p:sp>
    </p:spTree>
    <p:extLst>
      <p:ext uri="{BB962C8B-B14F-4D97-AF65-F5344CB8AC3E}">
        <p14:creationId xmlns:p14="http://schemas.microsoft.com/office/powerpoint/2010/main" val="1017163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Nội dung">
    <p:spTree>
      <p:nvGrpSpPr>
        <p:cNvPr id="1" name=""/>
        <p:cNvGrpSpPr/>
        <p:nvPr/>
      </p:nvGrpSpPr>
      <p:grpSpPr>
        <a:xfrm>
          <a:off x="0" y="0"/>
          <a:ext cx="0" cy="0"/>
          <a:chOff x="0" y="0"/>
          <a:chExt cx="0" cy="0"/>
        </a:xfrm>
      </p:grpSpPr>
      <p:sp>
        <p:nvSpPr>
          <p:cNvPr id="2" name="Chỗ dành sẵn cho Nội dung 1"/>
          <p:cNvSpPr>
            <a:spLocks noGrp="1"/>
          </p:cNvSpPr>
          <p:nvPr>
            <p:ph/>
          </p:nvPr>
        </p:nvSpPr>
        <p:spPr>
          <a:xfrm>
            <a:off x="609600" y="274639"/>
            <a:ext cx="10972800" cy="585152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3" name="Rectangle 4"/>
          <p:cNvSpPr>
            <a:spLocks noGrp="1" noChangeArrowheads="1"/>
          </p:cNvSpPr>
          <p:nvPr>
            <p:ph type="dt" sz="half" idx="10"/>
          </p:nvPr>
        </p:nvSpPr>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p:txBody>
          <a:bodyPr/>
          <a:lstStyle>
            <a:lvl1pPr>
              <a:defRPr/>
            </a:lvl1pPr>
          </a:lstStyle>
          <a:p>
            <a:fld id="{44680DCD-7AED-4BC3-B0F2-D0A2D3EA5E7A}" type="slidenum">
              <a:rPr lang="en-US" altLang="vi-VN"/>
              <a:pPr/>
              <a:t>‹#›</a:t>
            </a:fld>
            <a:endParaRPr lang="en-US" altLang="vi-VN"/>
          </a:p>
        </p:txBody>
      </p:sp>
    </p:spTree>
    <p:extLst>
      <p:ext uri="{BB962C8B-B14F-4D97-AF65-F5344CB8AC3E}">
        <p14:creationId xmlns:p14="http://schemas.microsoft.com/office/powerpoint/2010/main" val="3453820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ltLang="vi-VN"/>
          </a:p>
        </p:txBody>
      </p:sp>
      <p:sp>
        <p:nvSpPr>
          <p:cNvPr id="6" name="Slide Number Placeholder 5"/>
          <p:cNvSpPr>
            <a:spLocks noGrp="1"/>
          </p:cNvSpPr>
          <p:nvPr>
            <p:ph type="sldNum" sz="quarter" idx="12"/>
          </p:nvPr>
        </p:nvSpPr>
        <p:spPr/>
        <p:txBody>
          <a:bodyPr/>
          <a:lstStyle>
            <a:lvl1pPr>
              <a:defRPr/>
            </a:lvl1pPr>
          </a:lstStyle>
          <a:p>
            <a:fld id="{D96EDF7C-4DDC-457B-B090-F67973C19951}" type="slidenum">
              <a:rPr lang="en-US" altLang="vi-VN"/>
              <a:pPr/>
              <a:t>‹#›</a:t>
            </a:fld>
            <a:endParaRPr lang="en-US" altLang="vi-VN"/>
          </a:p>
        </p:txBody>
      </p:sp>
    </p:spTree>
    <p:extLst>
      <p:ext uri="{BB962C8B-B14F-4D97-AF65-F5344CB8AC3E}">
        <p14:creationId xmlns:p14="http://schemas.microsoft.com/office/powerpoint/2010/main" val="161462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lvl1pPr>
              <a:defRPr/>
            </a:lvl1pPr>
          </a:lstStyle>
          <a:p>
            <a:pPr>
              <a:defRPr/>
            </a:pPr>
            <a:endParaRPr lang="en-US" altLang="vi-VN"/>
          </a:p>
        </p:txBody>
      </p:sp>
      <p:sp>
        <p:nvSpPr>
          <p:cNvPr id="5" name="Footer Placeholder 4"/>
          <p:cNvSpPr>
            <a:spLocks noGrp="1"/>
          </p:cNvSpPr>
          <p:nvPr>
            <p:ph type="ftr" sz="quarter" idx="11"/>
          </p:nvPr>
        </p:nvSpPr>
        <p:spPr/>
        <p:txBody>
          <a:bodyPr/>
          <a:lstStyle>
            <a:lvl1pPr>
              <a:defRPr/>
            </a:lvl1pPr>
          </a:lstStyle>
          <a:p>
            <a:pPr>
              <a:defRPr/>
            </a:pPr>
            <a:endParaRPr lang="en-US" altLang="vi-VN"/>
          </a:p>
        </p:txBody>
      </p:sp>
      <p:sp>
        <p:nvSpPr>
          <p:cNvPr id="6" name="Slide Number Placeholder 5"/>
          <p:cNvSpPr>
            <a:spLocks noGrp="1"/>
          </p:cNvSpPr>
          <p:nvPr>
            <p:ph type="sldNum" sz="quarter" idx="12"/>
          </p:nvPr>
        </p:nvSpPr>
        <p:spPr/>
        <p:txBody>
          <a:bodyPr/>
          <a:lstStyle>
            <a:lvl1pPr>
              <a:defRPr/>
            </a:lvl1pPr>
          </a:lstStyle>
          <a:p>
            <a:fld id="{E35E3634-F4D5-4BB5-B13E-E042E79DF63B}" type="slidenum">
              <a:rPr lang="en-US" altLang="vi-VN"/>
              <a:pPr/>
              <a:t>‹#›</a:t>
            </a:fld>
            <a:endParaRPr lang="en-US" altLang="vi-VN"/>
          </a:p>
        </p:txBody>
      </p:sp>
    </p:spTree>
    <p:extLst>
      <p:ext uri="{BB962C8B-B14F-4D97-AF65-F5344CB8AC3E}">
        <p14:creationId xmlns:p14="http://schemas.microsoft.com/office/powerpoint/2010/main" val="339397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vi-VN"/>
          </a:p>
        </p:txBody>
      </p:sp>
      <p:sp>
        <p:nvSpPr>
          <p:cNvPr id="6" name="Footer Placeholder 4"/>
          <p:cNvSpPr>
            <a:spLocks noGrp="1"/>
          </p:cNvSpPr>
          <p:nvPr>
            <p:ph type="ftr" sz="quarter" idx="11"/>
          </p:nvPr>
        </p:nvSpPr>
        <p:spPr/>
        <p:txBody>
          <a:bodyPr/>
          <a:lstStyle>
            <a:lvl1pPr>
              <a:defRPr/>
            </a:lvl1pPr>
          </a:lstStyle>
          <a:p>
            <a:pPr>
              <a:defRPr/>
            </a:pPr>
            <a:endParaRPr lang="en-US" altLang="vi-VN"/>
          </a:p>
        </p:txBody>
      </p:sp>
      <p:sp>
        <p:nvSpPr>
          <p:cNvPr id="7" name="Slide Number Placeholder 5"/>
          <p:cNvSpPr>
            <a:spLocks noGrp="1"/>
          </p:cNvSpPr>
          <p:nvPr>
            <p:ph type="sldNum" sz="quarter" idx="12"/>
          </p:nvPr>
        </p:nvSpPr>
        <p:spPr/>
        <p:txBody>
          <a:bodyPr/>
          <a:lstStyle>
            <a:lvl1pPr>
              <a:defRPr/>
            </a:lvl1pPr>
          </a:lstStyle>
          <a:p>
            <a:fld id="{67BD1F87-E7A9-45C0-8480-5C763C017C13}" type="slidenum">
              <a:rPr lang="en-US" altLang="vi-VN"/>
              <a:pPr/>
              <a:t>‹#›</a:t>
            </a:fld>
            <a:endParaRPr lang="en-US" altLang="vi-VN"/>
          </a:p>
        </p:txBody>
      </p:sp>
    </p:spTree>
    <p:extLst>
      <p:ext uri="{BB962C8B-B14F-4D97-AF65-F5344CB8AC3E}">
        <p14:creationId xmlns:p14="http://schemas.microsoft.com/office/powerpoint/2010/main" val="178766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vi-VN"/>
          </a:p>
        </p:txBody>
      </p:sp>
      <p:sp>
        <p:nvSpPr>
          <p:cNvPr id="8" name="Footer Placeholder 4"/>
          <p:cNvSpPr>
            <a:spLocks noGrp="1"/>
          </p:cNvSpPr>
          <p:nvPr>
            <p:ph type="ftr" sz="quarter" idx="11"/>
          </p:nvPr>
        </p:nvSpPr>
        <p:spPr/>
        <p:txBody>
          <a:bodyPr/>
          <a:lstStyle>
            <a:lvl1pPr>
              <a:defRPr/>
            </a:lvl1pPr>
          </a:lstStyle>
          <a:p>
            <a:pPr>
              <a:defRPr/>
            </a:pPr>
            <a:endParaRPr lang="en-US" altLang="vi-VN"/>
          </a:p>
        </p:txBody>
      </p:sp>
      <p:sp>
        <p:nvSpPr>
          <p:cNvPr id="9" name="Slide Number Placeholder 5"/>
          <p:cNvSpPr>
            <a:spLocks noGrp="1"/>
          </p:cNvSpPr>
          <p:nvPr>
            <p:ph type="sldNum" sz="quarter" idx="12"/>
          </p:nvPr>
        </p:nvSpPr>
        <p:spPr/>
        <p:txBody>
          <a:bodyPr/>
          <a:lstStyle>
            <a:lvl1pPr>
              <a:defRPr/>
            </a:lvl1pPr>
          </a:lstStyle>
          <a:p>
            <a:fld id="{9F419F01-44FB-4D7C-94E9-62EF36C3F6A7}" type="slidenum">
              <a:rPr lang="en-US" altLang="vi-VN"/>
              <a:pPr/>
              <a:t>‹#›</a:t>
            </a:fld>
            <a:endParaRPr lang="en-US" altLang="vi-VN"/>
          </a:p>
        </p:txBody>
      </p:sp>
    </p:spTree>
    <p:extLst>
      <p:ext uri="{BB962C8B-B14F-4D97-AF65-F5344CB8AC3E}">
        <p14:creationId xmlns:p14="http://schemas.microsoft.com/office/powerpoint/2010/main" val="313415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vi-VN"/>
          </a:p>
        </p:txBody>
      </p:sp>
      <p:sp>
        <p:nvSpPr>
          <p:cNvPr id="4" name="Footer Placeholder 4"/>
          <p:cNvSpPr>
            <a:spLocks noGrp="1"/>
          </p:cNvSpPr>
          <p:nvPr>
            <p:ph type="ftr" sz="quarter" idx="11"/>
          </p:nvPr>
        </p:nvSpPr>
        <p:spPr/>
        <p:txBody>
          <a:bodyPr/>
          <a:lstStyle>
            <a:lvl1pPr>
              <a:defRPr/>
            </a:lvl1pPr>
          </a:lstStyle>
          <a:p>
            <a:pPr>
              <a:defRPr/>
            </a:pPr>
            <a:endParaRPr lang="en-US" altLang="vi-VN"/>
          </a:p>
        </p:txBody>
      </p:sp>
      <p:sp>
        <p:nvSpPr>
          <p:cNvPr id="5" name="Slide Number Placeholder 5"/>
          <p:cNvSpPr>
            <a:spLocks noGrp="1"/>
          </p:cNvSpPr>
          <p:nvPr>
            <p:ph type="sldNum" sz="quarter" idx="12"/>
          </p:nvPr>
        </p:nvSpPr>
        <p:spPr/>
        <p:txBody>
          <a:bodyPr/>
          <a:lstStyle>
            <a:lvl1pPr>
              <a:defRPr/>
            </a:lvl1pPr>
          </a:lstStyle>
          <a:p>
            <a:fld id="{11B72140-3D3D-451F-9108-7FD2F486645E}" type="slidenum">
              <a:rPr lang="en-US" altLang="vi-VN"/>
              <a:pPr/>
              <a:t>‹#›</a:t>
            </a:fld>
            <a:endParaRPr lang="en-US" altLang="vi-VN"/>
          </a:p>
        </p:txBody>
      </p:sp>
    </p:spTree>
    <p:extLst>
      <p:ext uri="{BB962C8B-B14F-4D97-AF65-F5344CB8AC3E}">
        <p14:creationId xmlns:p14="http://schemas.microsoft.com/office/powerpoint/2010/main" val="114176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vi-VN"/>
          </a:p>
        </p:txBody>
      </p:sp>
      <p:sp>
        <p:nvSpPr>
          <p:cNvPr id="3" name="Footer Placeholder 4"/>
          <p:cNvSpPr>
            <a:spLocks noGrp="1"/>
          </p:cNvSpPr>
          <p:nvPr>
            <p:ph type="ftr" sz="quarter" idx="11"/>
          </p:nvPr>
        </p:nvSpPr>
        <p:spPr/>
        <p:txBody>
          <a:bodyPr/>
          <a:lstStyle>
            <a:lvl1pPr>
              <a:defRPr/>
            </a:lvl1pPr>
          </a:lstStyle>
          <a:p>
            <a:pPr>
              <a:defRPr/>
            </a:pPr>
            <a:endParaRPr lang="en-US" altLang="vi-VN"/>
          </a:p>
        </p:txBody>
      </p:sp>
      <p:sp>
        <p:nvSpPr>
          <p:cNvPr id="4" name="Slide Number Placeholder 5"/>
          <p:cNvSpPr>
            <a:spLocks noGrp="1"/>
          </p:cNvSpPr>
          <p:nvPr>
            <p:ph type="sldNum" sz="quarter" idx="12"/>
          </p:nvPr>
        </p:nvSpPr>
        <p:spPr/>
        <p:txBody>
          <a:bodyPr/>
          <a:lstStyle>
            <a:lvl1pPr>
              <a:defRPr/>
            </a:lvl1pPr>
          </a:lstStyle>
          <a:p>
            <a:fld id="{739C53DD-DC0A-424F-A553-AA5C71691574}" type="slidenum">
              <a:rPr lang="en-US" altLang="vi-VN"/>
              <a:pPr/>
              <a:t>‹#›</a:t>
            </a:fld>
            <a:endParaRPr lang="en-US" altLang="vi-VN"/>
          </a:p>
        </p:txBody>
      </p:sp>
    </p:spTree>
    <p:extLst>
      <p:ext uri="{BB962C8B-B14F-4D97-AF65-F5344CB8AC3E}">
        <p14:creationId xmlns:p14="http://schemas.microsoft.com/office/powerpoint/2010/main" val="248493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3"/>
          <p:cNvSpPr>
            <a:spLocks noGrp="1"/>
          </p:cNvSpPr>
          <p:nvPr>
            <p:ph type="dt" sz="half" idx="10"/>
          </p:nvPr>
        </p:nvSpPr>
        <p:spPr/>
        <p:txBody>
          <a:bodyPr/>
          <a:lstStyle>
            <a:lvl1pPr>
              <a:defRPr/>
            </a:lvl1pPr>
          </a:lstStyle>
          <a:p>
            <a:pPr>
              <a:defRPr/>
            </a:pPr>
            <a:endParaRPr lang="en-US" altLang="vi-VN"/>
          </a:p>
        </p:txBody>
      </p:sp>
      <p:sp>
        <p:nvSpPr>
          <p:cNvPr id="6" name="Footer Placeholder 4"/>
          <p:cNvSpPr>
            <a:spLocks noGrp="1"/>
          </p:cNvSpPr>
          <p:nvPr>
            <p:ph type="ftr" sz="quarter" idx="11"/>
          </p:nvPr>
        </p:nvSpPr>
        <p:spPr/>
        <p:txBody>
          <a:bodyPr/>
          <a:lstStyle>
            <a:lvl1pPr>
              <a:defRPr/>
            </a:lvl1pPr>
          </a:lstStyle>
          <a:p>
            <a:pPr>
              <a:defRPr/>
            </a:pPr>
            <a:endParaRPr lang="en-US" altLang="vi-VN"/>
          </a:p>
        </p:txBody>
      </p:sp>
      <p:sp>
        <p:nvSpPr>
          <p:cNvPr id="7" name="Slide Number Placeholder 5"/>
          <p:cNvSpPr>
            <a:spLocks noGrp="1"/>
          </p:cNvSpPr>
          <p:nvPr>
            <p:ph type="sldNum" sz="quarter" idx="12"/>
          </p:nvPr>
        </p:nvSpPr>
        <p:spPr/>
        <p:txBody>
          <a:bodyPr/>
          <a:lstStyle>
            <a:lvl1pPr>
              <a:defRPr/>
            </a:lvl1pPr>
          </a:lstStyle>
          <a:p>
            <a:fld id="{81A62148-9D67-4B01-A7DE-847A3962CC3E}" type="slidenum">
              <a:rPr lang="en-US" altLang="vi-VN"/>
              <a:pPr/>
              <a:t>‹#›</a:t>
            </a:fld>
            <a:endParaRPr lang="en-US" altLang="vi-VN"/>
          </a:p>
        </p:txBody>
      </p:sp>
    </p:spTree>
    <p:extLst>
      <p:ext uri="{BB962C8B-B14F-4D97-AF65-F5344CB8AC3E}">
        <p14:creationId xmlns:p14="http://schemas.microsoft.com/office/powerpoint/2010/main" val="68374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vi-VN" noProof="0"/>
              <a:t>Bấm biểu tượng để thêm hình ảnh</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3"/>
          <p:cNvSpPr>
            <a:spLocks noGrp="1"/>
          </p:cNvSpPr>
          <p:nvPr>
            <p:ph type="dt" sz="half" idx="10"/>
          </p:nvPr>
        </p:nvSpPr>
        <p:spPr/>
        <p:txBody>
          <a:bodyPr/>
          <a:lstStyle>
            <a:lvl1pPr>
              <a:defRPr/>
            </a:lvl1pPr>
          </a:lstStyle>
          <a:p>
            <a:pPr>
              <a:defRPr/>
            </a:pPr>
            <a:endParaRPr lang="en-US" altLang="vi-VN"/>
          </a:p>
        </p:txBody>
      </p:sp>
      <p:sp>
        <p:nvSpPr>
          <p:cNvPr id="6" name="Footer Placeholder 4"/>
          <p:cNvSpPr>
            <a:spLocks noGrp="1"/>
          </p:cNvSpPr>
          <p:nvPr>
            <p:ph type="ftr" sz="quarter" idx="11"/>
          </p:nvPr>
        </p:nvSpPr>
        <p:spPr/>
        <p:txBody>
          <a:bodyPr/>
          <a:lstStyle>
            <a:lvl1pPr>
              <a:defRPr/>
            </a:lvl1pPr>
          </a:lstStyle>
          <a:p>
            <a:pPr>
              <a:defRPr/>
            </a:pPr>
            <a:endParaRPr lang="en-US" altLang="vi-VN"/>
          </a:p>
        </p:txBody>
      </p:sp>
      <p:sp>
        <p:nvSpPr>
          <p:cNvPr id="7" name="Slide Number Placeholder 5"/>
          <p:cNvSpPr>
            <a:spLocks noGrp="1"/>
          </p:cNvSpPr>
          <p:nvPr>
            <p:ph type="sldNum" sz="quarter" idx="12"/>
          </p:nvPr>
        </p:nvSpPr>
        <p:spPr/>
        <p:txBody>
          <a:bodyPr/>
          <a:lstStyle>
            <a:lvl1pPr>
              <a:defRPr/>
            </a:lvl1pPr>
          </a:lstStyle>
          <a:p>
            <a:fld id="{9D32168B-D289-411F-9905-46743FE57057}" type="slidenum">
              <a:rPr lang="en-US" altLang="vi-VN"/>
              <a:pPr/>
              <a:t>‹#›</a:t>
            </a:fld>
            <a:endParaRPr lang="en-US" altLang="vi-VN"/>
          </a:p>
        </p:txBody>
      </p:sp>
    </p:spTree>
    <p:extLst>
      <p:ext uri="{BB962C8B-B14F-4D97-AF65-F5344CB8AC3E}">
        <p14:creationId xmlns:p14="http://schemas.microsoft.com/office/powerpoint/2010/main" val="171000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để sửa kiểu tiêu đề Bản cái</a:t>
            </a:r>
            <a:endParaRPr lang="en-US" smtClean="0"/>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Bấm để 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583302-77BF-4EFF-AC42-5D8941DAB73D}"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file:///E:\nhac%20k%20loi\Cut_SongFromSecretGarden-SecretGarden_66p6.mp3" TargetMode="Externa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gif"/><Relationship Id="rId10" Type="http://schemas.openxmlformats.org/officeDocument/2006/relationships/image" Target="../media/image15.jpeg"/><Relationship Id="rId4" Type="http://schemas.openxmlformats.org/officeDocument/2006/relationships/notesSlide" Target="../notesSlides/notesSlide1.xml"/><Relationship Id="rId9" Type="http://schemas.openxmlformats.org/officeDocument/2006/relationships/image" Target="../media/image14.gi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file:///E:\nhac%20k%20loi\Cut_SongFromSecretGarden-SecretGarden_66p6.mp3" TargetMode="Externa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gif"/><Relationship Id="rId10" Type="http://schemas.openxmlformats.org/officeDocument/2006/relationships/image" Target="../media/image16.jpeg"/><Relationship Id="rId4" Type="http://schemas.openxmlformats.org/officeDocument/2006/relationships/notesSlide" Target="../notesSlides/notesSlide2.xml"/><Relationship Id="rId9" Type="http://schemas.openxmlformats.org/officeDocument/2006/relationships/image" Target="../media/image14.gif"/></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file:///E:\nhac%20k%20loi\Cut_SongFromSecretGarden-SecretGarden_66p6.mp3" TargetMode="Externa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gif"/><Relationship Id="rId10" Type="http://schemas.openxmlformats.org/officeDocument/2006/relationships/image" Target="../media/image17.jpeg"/><Relationship Id="rId4" Type="http://schemas.openxmlformats.org/officeDocument/2006/relationships/notesSlide" Target="../notesSlides/notesSlide3.xml"/><Relationship Id="rId9" Type="http://schemas.openxmlformats.org/officeDocument/2006/relationships/image" Target="../media/image14.gif"/></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hinhavatardep.com/wp-content/uploads/2013/12/hinh-nen-de-thuong-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3592936" y="177800"/>
            <a:ext cx="535537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algn="ctr" eaLnBrk="1" hangingPunct="1"/>
            <a:r>
              <a:rPr lang="vi-VN" altLang="vi-VN" dirty="0" smtClean="0">
                <a:latin typeface="Times New Roman" pitchFamily="18" charset="0"/>
              </a:rPr>
              <a:t>UBND </a:t>
            </a:r>
            <a:r>
              <a:rPr lang="en-US" altLang="vi-VN" dirty="0" smtClean="0">
                <a:latin typeface="Times New Roman" pitchFamily="18" charset="0"/>
              </a:rPr>
              <a:t>QUẬN </a:t>
            </a:r>
            <a:r>
              <a:rPr lang="en-US" altLang="vi-VN" dirty="0">
                <a:latin typeface="Times New Roman" pitchFamily="18" charset="0"/>
              </a:rPr>
              <a:t>LONG BIÊN</a:t>
            </a:r>
          </a:p>
          <a:p>
            <a:pPr algn="ctr" eaLnBrk="1" hangingPunct="1"/>
            <a:r>
              <a:rPr lang="en-US" altLang="vi-VN" dirty="0">
                <a:latin typeface="Times New Roman" pitchFamily="18" charset="0"/>
              </a:rPr>
              <a:t>TRƯỜNG MẦM NON </a:t>
            </a:r>
            <a:r>
              <a:rPr lang="vi-VN" altLang="vi-VN" dirty="0" smtClean="0">
                <a:latin typeface="Times New Roman" pitchFamily="18" charset="0"/>
              </a:rPr>
              <a:t>GIA QUẤT</a:t>
            </a:r>
            <a:endParaRPr lang="en-US" altLang="vi-VN" dirty="0">
              <a:latin typeface="Times New Roman" pitchFamily="18" charset="0"/>
            </a:endParaRPr>
          </a:p>
        </p:txBody>
      </p:sp>
      <p:sp>
        <p:nvSpPr>
          <p:cNvPr id="4100" name="Rectangle 7"/>
          <p:cNvSpPr>
            <a:spLocks noChangeArrowheads="1"/>
          </p:cNvSpPr>
          <p:nvPr/>
        </p:nvSpPr>
        <p:spPr bwMode="auto">
          <a:xfrm>
            <a:off x="4876800" y="1219200"/>
            <a:ext cx="202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vi-VN" b="1">
                <a:latin typeface="Arial" charset="0"/>
                <a:sym typeface="Wingdings" pitchFamily="2" charset="2"/>
              </a:rPr>
              <a:t></a:t>
            </a:r>
            <a:r>
              <a:rPr lang="en-US" altLang="vi-VN">
                <a:latin typeface="Arial" charset="0"/>
              </a:rPr>
              <a:t> </a:t>
            </a:r>
          </a:p>
        </p:txBody>
      </p:sp>
      <p:sp>
        <p:nvSpPr>
          <p:cNvPr id="4101" name="Text Box 8"/>
          <p:cNvSpPr txBox="1">
            <a:spLocks noChangeArrowheads="1"/>
          </p:cNvSpPr>
          <p:nvPr/>
        </p:nvSpPr>
        <p:spPr bwMode="auto">
          <a:xfrm>
            <a:off x="3302569" y="2239963"/>
            <a:ext cx="529317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algn="ctr" eaLnBrk="1" hangingPunct="1"/>
            <a:r>
              <a:rPr lang="en-US" altLang="vi-VN" sz="3200" b="1" dirty="0">
                <a:latin typeface="Times New Roman" pitchFamily="18" charset="0"/>
              </a:rPr>
              <a:t>DẠY TRẺ KỸ NĂNG SỐNG</a:t>
            </a:r>
          </a:p>
          <a:p>
            <a:pPr algn="ctr" eaLnBrk="1" hangingPunct="1"/>
            <a:endParaRPr lang="en-US" altLang="vi-VN" sz="3200" b="1" dirty="0">
              <a:latin typeface="Times New Roman" pitchFamily="18" charset="0"/>
            </a:endParaRPr>
          </a:p>
          <a:p>
            <a:pPr algn="ctr" eaLnBrk="1" hangingPunct="1"/>
            <a:r>
              <a:rPr lang="en-US" altLang="vi-VN" sz="2400" b="1" dirty="0" err="1">
                <a:latin typeface="Times New Roman" pitchFamily="18" charset="0"/>
              </a:rPr>
              <a:t>Đề</a:t>
            </a:r>
            <a:r>
              <a:rPr lang="en-US" altLang="vi-VN" sz="2400" b="1" dirty="0">
                <a:latin typeface="Times New Roman" pitchFamily="18" charset="0"/>
              </a:rPr>
              <a:t> </a:t>
            </a:r>
            <a:r>
              <a:rPr lang="en-US" altLang="vi-VN" sz="2400" b="1" dirty="0" err="1">
                <a:latin typeface="Times New Roman" pitchFamily="18" charset="0"/>
              </a:rPr>
              <a:t>tài</a:t>
            </a:r>
            <a:r>
              <a:rPr lang="en-US" altLang="vi-VN" sz="2400" b="1" dirty="0">
                <a:latin typeface="Times New Roman" pitchFamily="18" charset="0"/>
              </a:rPr>
              <a:t>: </a:t>
            </a:r>
            <a:r>
              <a:rPr lang="en-US" altLang="vi-VN" sz="2400" b="1" dirty="0" err="1">
                <a:latin typeface="Times New Roman" pitchFamily="18" charset="0"/>
              </a:rPr>
              <a:t>Bé</a:t>
            </a:r>
            <a:r>
              <a:rPr lang="en-US" altLang="vi-VN" sz="2400" b="1" dirty="0">
                <a:latin typeface="Times New Roman" pitchFamily="18" charset="0"/>
              </a:rPr>
              <a:t> </a:t>
            </a:r>
            <a:r>
              <a:rPr lang="en-US" altLang="vi-VN" sz="2400" b="1" dirty="0" err="1">
                <a:latin typeface="Times New Roman" pitchFamily="18" charset="0"/>
              </a:rPr>
              <a:t>làm</a:t>
            </a:r>
            <a:r>
              <a:rPr lang="en-US" altLang="vi-VN" sz="2400" b="1" dirty="0">
                <a:latin typeface="Times New Roman" pitchFamily="18" charset="0"/>
              </a:rPr>
              <a:t> </a:t>
            </a:r>
            <a:r>
              <a:rPr lang="en-US" altLang="vi-VN" sz="2400" b="1" dirty="0" err="1">
                <a:latin typeface="Times New Roman" pitchFamily="18" charset="0"/>
              </a:rPr>
              <a:t>gì</a:t>
            </a:r>
            <a:r>
              <a:rPr lang="en-US" altLang="vi-VN" sz="2400" b="1" dirty="0">
                <a:latin typeface="Times New Roman" pitchFamily="18" charset="0"/>
              </a:rPr>
              <a:t> </a:t>
            </a:r>
            <a:r>
              <a:rPr lang="en-US" altLang="vi-VN" sz="2400" b="1" dirty="0" err="1">
                <a:latin typeface="Times New Roman" pitchFamily="18" charset="0"/>
              </a:rPr>
              <a:t>khi</a:t>
            </a:r>
            <a:r>
              <a:rPr lang="en-US" altLang="vi-VN" sz="2400" b="1" dirty="0">
                <a:latin typeface="Times New Roman" pitchFamily="18" charset="0"/>
              </a:rPr>
              <a:t> </a:t>
            </a:r>
            <a:r>
              <a:rPr lang="en-US" altLang="vi-VN" sz="2400" b="1" dirty="0" err="1">
                <a:latin typeface="Times New Roman" pitchFamily="18" charset="0"/>
              </a:rPr>
              <a:t>bị</a:t>
            </a:r>
            <a:r>
              <a:rPr lang="en-US" altLang="vi-VN" sz="2400" b="1" dirty="0">
                <a:latin typeface="Times New Roman" pitchFamily="18" charset="0"/>
              </a:rPr>
              <a:t> </a:t>
            </a:r>
            <a:r>
              <a:rPr lang="en-US" altLang="vi-VN" sz="2400" b="1" dirty="0" err="1">
                <a:latin typeface="Times New Roman" pitchFamily="18" charset="0"/>
              </a:rPr>
              <a:t>lạc</a:t>
            </a:r>
            <a:r>
              <a:rPr lang="en-US" altLang="vi-VN" sz="2400" b="1" dirty="0">
                <a:latin typeface="Times New Roman" pitchFamily="18" charset="0"/>
              </a:rPr>
              <a:t>?</a:t>
            </a:r>
          </a:p>
          <a:p>
            <a:pPr algn="ctr" eaLnBrk="1" hangingPunct="1"/>
            <a:r>
              <a:rPr lang="en-US" altLang="vi-VN" sz="2400" b="1" dirty="0" err="1">
                <a:latin typeface="Times New Roman" pitchFamily="18" charset="0"/>
              </a:rPr>
              <a:t>Độ</a:t>
            </a:r>
            <a:r>
              <a:rPr lang="en-US" altLang="vi-VN" sz="2400" b="1" dirty="0">
                <a:latin typeface="Times New Roman" pitchFamily="18" charset="0"/>
              </a:rPr>
              <a:t> </a:t>
            </a:r>
            <a:r>
              <a:rPr lang="en-US" altLang="vi-VN" sz="2400" b="1" dirty="0" err="1">
                <a:latin typeface="Times New Roman" pitchFamily="18" charset="0"/>
              </a:rPr>
              <a:t>tuổi</a:t>
            </a:r>
            <a:r>
              <a:rPr lang="en-US" altLang="vi-VN" sz="2400" b="1" dirty="0">
                <a:latin typeface="Times New Roman" pitchFamily="18" charset="0"/>
              </a:rPr>
              <a:t>: 5 – 6 </a:t>
            </a:r>
            <a:r>
              <a:rPr lang="en-US" altLang="vi-VN" sz="2400" b="1" dirty="0" err="1">
                <a:latin typeface="Times New Roman" pitchFamily="18" charset="0"/>
              </a:rPr>
              <a:t>tuổi</a:t>
            </a:r>
            <a:endParaRPr lang="en-US" altLang="vi-VN" sz="2400" b="1" dirty="0">
              <a:latin typeface="Times New Roman" pitchFamily="18" charset="0"/>
            </a:endParaRPr>
          </a:p>
          <a:p>
            <a:pPr algn="ctr" eaLnBrk="1" hangingPunct="1"/>
            <a:r>
              <a:rPr lang="en-US" altLang="vi-VN" sz="2400" b="1" dirty="0" err="1">
                <a:latin typeface="Times New Roman" pitchFamily="18" charset="0"/>
              </a:rPr>
              <a:t>Giáo</a:t>
            </a:r>
            <a:r>
              <a:rPr lang="en-US" altLang="vi-VN" sz="2400" b="1" dirty="0">
                <a:latin typeface="Times New Roman" pitchFamily="18" charset="0"/>
              </a:rPr>
              <a:t> </a:t>
            </a:r>
            <a:r>
              <a:rPr lang="en-US" altLang="vi-VN" sz="2400" b="1" dirty="0" err="1">
                <a:latin typeface="Times New Roman" pitchFamily="18" charset="0"/>
              </a:rPr>
              <a:t>viên</a:t>
            </a:r>
            <a:r>
              <a:rPr lang="en-US" altLang="vi-VN" sz="2400" b="1" dirty="0">
                <a:latin typeface="Times New Roman" pitchFamily="18" charset="0"/>
              </a:rPr>
              <a:t>: </a:t>
            </a:r>
            <a:r>
              <a:rPr lang="vi-VN" altLang="vi-VN" sz="2400" b="1" dirty="0" smtClean="0">
                <a:latin typeface="Times New Roman" pitchFamily="18" charset="0"/>
              </a:rPr>
              <a:t>Hoàng Thị Nhung</a:t>
            </a:r>
          </a:p>
          <a:p>
            <a:pPr algn="ctr" eaLnBrk="1" hangingPunct="1"/>
            <a:r>
              <a:rPr lang="en-US" altLang="vi-VN" sz="2400" b="1" dirty="0" err="1" smtClean="0">
                <a:latin typeface="Times New Roman" pitchFamily="18" charset="0"/>
              </a:rPr>
              <a:t>Lớp</a:t>
            </a:r>
            <a:r>
              <a:rPr lang="en-US" altLang="vi-VN" sz="2400" b="1" dirty="0">
                <a:latin typeface="Times New Roman" pitchFamily="18" charset="0"/>
              </a:rPr>
              <a:t>: </a:t>
            </a:r>
            <a:r>
              <a:rPr lang="en-US" altLang="vi-VN" sz="2400" b="1" dirty="0" err="1">
                <a:latin typeface="Times New Roman" pitchFamily="18" charset="0"/>
              </a:rPr>
              <a:t>Mẫu</a:t>
            </a:r>
            <a:r>
              <a:rPr lang="en-US" altLang="vi-VN" sz="2400" b="1" dirty="0">
                <a:latin typeface="Times New Roman" pitchFamily="18" charset="0"/>
              </a:rPr>
              <a:t> </a:t>
            </a:r>
            <a:r>
              <a:rPr lang="en-US" altLang="vi-VN" sz="2400" b="1" dirty="0" err="1">
                <a:latin typeface="Times New Roman" pitchFamily="18" charset="0"/>
              </a:rPr>
              <a:t>giáo</a:t>
            </a:r>
            <a:r>
              <a:rPr lang="en-US" altLang="vi-VN" sz="2400" b="1" dirty="0">
                <a:latin typeface="Times New Roman" pitchFamily="18" charset="0"/>
              </a:rPr>
              <a:t> </a:t>
            </a:r>
            <a:r>
              <a:rPr lang="en-US" altLang="vi-VN" sz="2400" b="1" dirty="0" err="1">
                <a:latin typeface="Times New Roman" pitchFamily="18" charset="0"/>
              </a:rPr>
              <a:t>lớn</a:t>
            </a:r>
            <a:r>
              <a:rPr lang="en-US" altLang="vi-VN" sz="2400" b="1" dirty="0">
                <a:latin typeface="Times New Roman" pitchFamily="18" charset="0"/>
              </a:rPr>
              <a:t> </a:t>
            </a:r>
            <a:r>
              <a:rPr lang="en-US" altLang="vi-VN" sz="2400" b="1" dirty="0" smtClean="0">
                <a:latin typeface="Times New Roman" pitchFamily="18" charset="0"/>
              </a:rPr>
              <a:t>A</a:t>
            </a:r>
            <a:r>
              <a:rPr lang="vi-VN" altLang="vi-VN" sz="2400" b="1" smtClean="0">
                <a:latin typeface="Times New Roman" pitchFamily="18" charset="0"/>
              </a:rPr>
              <a:t>3</a:t>
            </a:r>
            <a:endParaRPr lang="en-US" altLang="vi-VN" sz="2400" b="1" dirty="0">
              <a:latin typeface="Times New Roman" pitchFamily="18" charset="0"/>
            </a:endParaRPr>
          </a:p>
          <a:p>
            <a:pPr algn="ctr" eaLnBrk="1" hangingPunct="1"/>
            <a:endParaRPr lang="en-US" altLang="vi-VN" sz="2000" b="1" dirty="0">
              <a:latin typeface="Times New Roman" pitchFamily="18" charset="0"/>
            </a:endParaRPr>
          </a:p>
        </p:txBody>
      </p:sp>
      <p:pic>
        <p:nvPicPr>
          <p:cNvPr id="4102" name="Picture 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21336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194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8006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4191000"/>
            <a:ext cx="144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5394325" y="1496123"/>
            <a:ext cx="990599" cy="7997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1111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WordArt 23"/>
          <p:cNvSpPr>
            <a:spLocks noChangeArrowheads="1" noChangeShapeType="1" noTextEdit="1"/>
          </p:cNvSpPr>
          <p:nvPr/>
        </p:nvSpPr>
        <p:spPr bwMode="auto">
          <a:xfrm>
            <a:off x="6019800" y="838200"/>
            <a:ext cx="1914525" cy="4286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0000CC">
                  <a:alpha val="50195"/>
                </a:srgbClr>
              </a:solidFill>
              <a:effectLst>
                <a:outerShdw dist="45791" dir="2021404" algn="ctr" rotWithShape="0">
                  <a:srgbClr val="9999FF"/>
                </a:outerShdw>
              </a:effectLst>
              <a:latin typeface="+mn-lt"/>
              <a:ea typeface="+mn-lt"/>
              <a:cs typeface="+mn-lt"/>
            </a:endParaRPr>
          </a:p>
        </p:txBody>
      </p:sp>
      <p:pic>
        <p:nvPicPr>
          <p:cNvPr id="16388" name="Picture 27"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8"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9"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0"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16764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31"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4953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32"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3276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33"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34"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6725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36"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40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37"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952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38"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57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39"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342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40"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30592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41"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19907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42"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10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43"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43825" y="-809625"/>
            <a:ext cx="609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44"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58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45"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339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46"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3362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83"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1613" y="0"/>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8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444956" y="5161757"/>
            <a:ext cx="170338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2" descr="56D044BABFBD42C69E461AF469B9374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124200"/>
            <a:ext cx="533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Text Box 27"/>
          <p:cNvSpPr txBox="1">
            <a:spLocks noChangeArrowheads="1"/>
          </p:cNvSpPr>
          <p:nvPr/>
        </p:nvSpPr>
        <p:spPr bwMode="auto">
          <a:xfrm>
            <a:off x="3733800" y="182880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endParaRPr lang="vi-VN" altLang="vi-VN" sz="4000">
              <a:latin typeface="Arial" charset="0"/>
            </a:endParaRPr>
          </a:p>
        </p:txBody>
      </p:sp>
      <p:sp>
        <p:nvSpPr>
          <p:cNvPr id="16411" name="Rectangle 28"/>
          <p:cNvSpPr>
            <a:spLocks noGrp="1" noChangeArrowheads="1"/>
          </p:cNvSpPr>
          <p:nvPr>
            <p:ph type="title" idx="4294967295"/>
          </p:nvPr>
        </p:nvSpPr>
        <p:spPr>
          <a:xfrm>
            <a:off x="0" y="-2057400"/>
            <a:ext cx="8229600" cy="1143000"/>
          </a:xfrm>
        </p:spPr>
        <p:txBody>
          <a:bodyPr/>
          <a:lstStyle/>
          <a:p>
            <a:r>
              <a:rPr lang="en-US" altLang="vi-VN" smtClean="0"/>
              <a:t>Câu hỏi</a:t>
            </a:r>
          </a:p>
        </p:txBody>
      </p:sp>
      <p:sp>
        <p:nvSpPr>
          <p:cNvPr id="16412" name="Text Box 29"/>
          <p:cNvSpPr txBox="1">
            <a:spLocks noChangeArrowheads="1"/>
          </p:cNvSpPr>
          <p:nvPr/>
        </p:nvSpPr>
        <p:spPr bwMode="auto">
          <a:xfrm>
            <a:off x="3048000" y="1169988"/>
            <a:ext cx="7180263"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Calibri" pitchFamily="34" charset="0"/>
              </a:defRPr>
            </a:lvl1pPr>
            <a:lvl2pPr marL="800100" indent="-342900">
              <a:defRPr>
                <a:solidFill>
                  <a:schemeClr val="tx1"/>
                </a:solidFill>
                <a:latin typeface="Calibri" pitchFamily="34" charset="0"/>
              </a:defRPr>
            </a:lvl2pPr>
            <a:lvl3pPr marL="1257300" indent="-342900">
              <a:defRPr>
                <a:solidFill>
                  <a:schemeClr val="tx1"/>
                </a:solidFill>
                <a:latin typeface="Calibri" pitchFamily="34" charset="0"/>
              </a:defRPr>
            </a:lvl3pPr>
            <a:lvl4pPr marL="1714500" indent="-342900">
              <a:defRPr>
                <a:solidFill>
                  <a:schemeClr val="tx1"/>
                </a:solidFill>
                <a:latin typeface="Calibri" pitchFamily="34" charset="0"/>
              </a:defRPr>
            </a:lvl4pPr>
            <a:lvl5pPr marL="2171700" indent="-342900">
              <a:defRPr>
                <a:solidFill>
                  <a:schemeClr val="tx1"/>
                </a:solidFill>
                <a:latin typeface="Calibri" pitchFamily="34" charset="0"/>
              </a:defRPr>
            </a:lvl5pPr>
            <a:lvl6pPr marL="2628900" indent="-342900" defTabSz="457200" fontAlgn="base">
              <a:spcBef>
                <a:spcPct val="0"/>
              </a:spcBef>
              <a:spcAft>
                <a:spcPct val="0"/>
              </a:spcAft>
              <a:defRPr>
                <a:solidFill>
                  <a:schemeClr val="tx1"/>
                </a:solidFill>
                <a:latin typeface="Calibri" pitchFamily="34" charset="0"/>
              </a:defRPr>
            </a:lvl6pPr>
            <a:lvl7pPr marL="3086100" indent="-342900" defTabSz="457200" fontAlgn="base">
              <a:spcBef>
                <a:spcPct val="0"/>
              </a:spcBef>
              <a:spcAft>
                <a:spcPct val="0"/>
              </a:spcAft>
              <a:defRPr>
                <a:solidFill>
                  <a:schemeClr val="tx1"/>
                </a:solidFill>
                <a:latin typeface="Calibri" pitchFamily="34" charset="0"/>
              </a:defRPr>
            </a:lvl7pPr>
            <a:lvl8pPr marL="3543300" indent="-342900" defTabSz="457200" fontAlgn="base">
              <a:spcBef>
                <a:spcPct val="0"/>
              </a:spcBef>
              <a:spcAft>
                <a:spcPct val="0"/>
              </a:spcAft>
              <a:defRPr>
                <a:solidFill>
                  <a:schemeClr val="tx1"/>
                </a:solidFill>
                <a:latin typeface="Calibri" pitchFamily="34" charset="0"/>
              </a:defRPr>
            </a:lvl8pPr>
            <a:lvl9pPr marL="4000500" indent="-342900" defTabSz="457200" fontAlgn="base">
              <a:spcBef>
                <a:spcPct val="0"/>
              </a:spcBef>
              <a:spcAft>
                <a:spcPct val="0"/>
              </a:spcAft>
              <a:defRPr>
                <a:solidFill>
                  <a:schemeClr val="tx1"/>
                </a:solidFill>
                <a:latin typeface="Calibri" pitchFamily="34" charset="0"/>
              </a:defRPr>
            </a:lvl9pPr>
          </a:lstStyle>
          <a:p>
            <a:pPr eaLnBrk="1" hangingPunct="1"/>
            <a:r>
              <a:rPr lang="en-US" altLang="vi-VN" sz="2400" b="1">
                <a:latin typeface="Times New Roman" pitchFamily="18" charset="0"/>
              </a:rPr>
              <a:t>Hoạt động 3: Cho trẻ chơi “Ai thông minh nhất”.</a:t>
            </a:r>
          </a:p>
          <a:p>
            <a:pPr eaLnBrk="1" hangingPunct="1">
              <a:buFontTx/>
              <a:buChar char="-"/>
            </a:pPr>
            <a:r>
              <a:rPr lang="en-US" altLang="vi-VN" sz="2000">
                <a:latin typeface="Times New Roman" pitchFamily="18" charset="0"/>
              </a:rPr>
              <a:t>Cách chơi: Các con sẽ trả lời các câu hỏi của Cô đưa ra, đội nào đưa ra nhiều đáp án chính xác nhất sẽ giành được phần quà quà chương trình và là đội chiến thắng.</a:t>
            </a:r>
          </a:p>
          <a:p>
            <a:pPr eaLnBrk="1" hangingPunct="1">
              <a:buFontTx/>
              <a:buAutoNum type="arabicPeriod"/>
            </a:pPr>
            <a:r>
              <a:rPr lang="en-US" altLang="vi-VN" sz="2400">
                <a:latin typeface="Times New Roman" pitchFamily="18" charset="0"/>
              </a:rPr>
              <a:t>Các con thường dễ bị lạc ở những nơi nào? Con làm gì khi bị lạc?</a:t>
            </a:r>
          </a:p>
          <a:p>
            <a:pPr eaLnBrk="1" hangingPunct="1">
              <a:buFontTx/>
              <a:buAutoNum type="arabicPeriod"/>
            </a:pPr>
            <a:r>
              <a:rPr lang="en-US" altLang="vi-VN" sz="2400">
                <a:latin typeface="Times New Roman" pitchFamily="18" charset="0"/>
              </a:rPr>
              <a:t> Các con nên nhớ những gì khi bị lạc?</a:t>
            </a:r>
          </a:p>
          <a:p>
            <a:pPr eaLnBrk="1" hangingPunct="1">
              <a:buFontTx/>
              <a:buAutoNum type="arabicPeriod"/>
            </a:pPr>
            <a:r>
              <a:rPr lang="en-US" altLang="vi-VN" sz="2400">
                <a:latin typeface="Times New Roman" pitchFamily="18" charset="0"/>
              </a:rPr>
              <a:t>Làm thế nào để không bị lạc ở chỗ đông người?</a:t>
            </a:r>
          </a:p>
          <a:p>
            <a:pPr eaLnBrk="1" hangingPunct="1">
              <a:buFontTx/>
              <a:buAutoNum type="arabicPeriod"/>
            </a:pPr>
            <a:r>
              <a:rPr lang="en-US" altLang="vi-VN" sz="2400">
                <a:latin typeface="Times New Roman" pitchFamily="18" charset="0"/>
              </a:rPr>
              <a:t>Có nên tiếp xúc với người lạ khi đi lạc hay không? Vì sao?</a:t>
            </a:r>
          </a:p>
          <a:p>
            <a:pPr eaLnBrk="1" hangingPunct="1"/>
            <a:r>
              <a:rPr lang="en-US" altLang="vi-VN" sz="2400">
                <a:latin typeface="Times New Roman" pitchFamily="18" charset="0"/>
              </a:rPr>
              <a:t>- Sau khi chơi, cô nhận xét kết quả chơi của các đội. </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8"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1111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23"/>
          <p:cNvSpPr>
            <a:spLocks noChangeArrowheads="1" noChangeShapeType="1" noTextEdit="1"/>
          </p:cNvSpPr>
          <p:nvPr/>
        </p:nvSpPr>
        <p:spPr bwMode="auto">
          <a:xfrm>
            <a:off x="6019800" y="838200"/>
            <a:ext cx="1914525" cy="4286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0000CC">
                  <a:alpha val="50195"/>
                </a:srgbClr>
              </a:solidFill>
              <a:effectLst>
                <a:outerShdw dist="45791" dir="2021404" algn="ctr" rotWithShape="0">
                  <a:srgbClr val="9999FF"/>
                </a:outerShdw>
              </a:effectLst>
              <a:latin typeface="+mn-lt"/>
              <a:ea typeface="+mn-lt"/>
              <a:cs typeface="+mn-lt"/>
            </a:endParaRPr>
          </a:p>
        </p:txBody>
      </p:sp>
      <p:pic>
        <p:nvPicPr>
          <p:cNvPr id="17412" name="Picture 27"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8"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9"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0"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16764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1"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4953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32"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3276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3"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4"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6725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36"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40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37"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952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38"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57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39"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342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40"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30592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41"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19907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42"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10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43"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43825" y="-809625"/>
            <a:ext cx="609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Picture 44"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58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45"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339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46"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3362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83"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6688" y="-92075"/>
            <a:ext cx="1704976"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8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464006" y="5176044"/>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 descr="56D044BABFBD42C69E461AF469B9374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895600"/>
            <a:ext cx="8572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2" descr="56D044BABFBD42C69E461AF469B9374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533400"/>
            <a:ext cx="12573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Text Box 27"/>
          <p:cNvSpPr txBox="1">
            <a:spLocks noChangeArrowheads="1"/>
          </p:cNvSpPr>
          <p:nvPr/>
        </p:nvSpPr>
        <p:spPr bwMode="auto">
          <a:xfrm>
            <a:off x="3733800" y="182880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endParaRPr lang="vi-VN" altLang="vi-VN" sz="4000">
              <a:latin typeface="Arial" charset="0"/>
            </a:endParaRPr>
          </a:p>
        </p:txBody>
      </p:sp>
      <p:sp>
        <p:nvSpPr>
          <p:cNvPr id="17436" name="Rectangle 28"/>
          <p:cNvSpPr>
            <a:spLocks noGrp="1" noChangeArrowheads="1"/>
          </p:cNvSpPr>
          <p:nvPr>
            <p:ph type="title" idx="4294967295"/>
          </p:nvPr>
        </p:nvSpPr>
        <p:spPr>
          <a:xfrm>
            <a:off x="0" y="-2057400"/>
            <a:ext cx="8229600" cy="1143000"/>
          </a:xfrm>
        </p:spPr>
        <p:txBody>
          <a:bodyPr/>
          <a:lstStyle/>
          <a:p>
            <a:r>
              <a:rPr lang="en-US" altLang="vi-VN" smtClean="0"/>
              <a:t>Câu hỏi</a:t>
            </a:r>
          </a:p>
        </p:txBody>
      </p:sp>
      <p:sp>
        <p:nvSpPr>
          <p:cNvPr id="17437" name="Text Box 30"/>
          <p:cNvSpPr txBox="1">
            <a:spLocks noChangeArrowheads="1"/>
          </p:cNvSpPr>
          <p:nvPr/>
        </p:nvSpPr>
        <p:spPr bwMode="auto">
          <a:xfrm>
            <a:off x="2486025" y="754063"/>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r>
              <a:rPr lang="en-US" altLang="vi-VN" sz="2400" b="1">
                <a:latin typeface="Times New Roman" pitchFamily="18" charset="0"/>
              </a:rPr>
              <a:t>Giáo dục trẻ:</a:t>
            </a:r>
          </a:p>
          <a:p>
            <a:pPr eaLnBrk="1" hangingPunct="1">
              <a:buFontTx/>
              <a:buChar char="-"/>
            </a:pPr>
            <a:r>
              <a:rPr lang="en-US" altLang="vi-VN" sz="2000">
                <a:latin typeface="Times New Roman" pitchFamily="18" charset="0"/>
              </a:rPr>
              <a:t>Khi biết mình bị lạc, hãy bình tĩnh, tìm người giúp đỡ.</a:t>
            </a:r>
          </a:p>
          <a:p>
            <a:pPr eaLnBrk="1" hangingPunct="1">
              <a:buFontTx/>
              <a:buChar char="-"/>
            </a:pPr>
            <a:r>
              <a:rPr lang="en-US" altLang="vi-VN" sz="2000">
                <a:latin typeface="Times New Roman" pitchFamily="18" charset="0"/>
              </a:rPr>
              <a:t> Nhớ số điện thoại của bố mẹ hoặc cô giáo và những người thân.</a:t>
            </a:r>
          </a:p>
        </p:txBody>
      </p:sp>
      <p:pic>
        <p:nvPicPr>
          <p:cNvPr id="17438"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057400"/>
            <a:ext cx="6553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8"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1111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23"/>
          <p:cNvSpPr>
            <a:spLocks noChangeArrowheads="1" noChangeShapeType="1" noTextEdit="1"/>
          </p:cNvSpPr>
          <p:nvPr/>
        </p:nvSpPr>
        <p:spPr bwMode="auto">
          <a:xfrm>
            <a:off x="6019800" y="838200"/>
            <a:ext cx="1914525" cy="4286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0000CC">
                  <a:alpha val="50195"/>
                </a:srgbClr>
              </a:solidFill>
              <a:effectLst>
                <a:outerShdw dist="45791" dir="2021404" algn="ctr" rotWithShape="0">
                  <a:srgbClr val="9999FF"/>
                </a:outerShdw>
              </a:effectLst>
              <a:latin typeface="+mn-lt"/>
              <a:ea typeface="+mn-lt"/>
              <a:cs typeface="+mn-lt"/>
            </a:endParaRPr>
          </a:p>
        </p:txBody>
      </p:sp>
      <p:pic>
        <p:nvPicPr>
          <p:cNvPr id="18436" name="Picture 27"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8"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9"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0"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16764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31"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4953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32"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3276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33"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34"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6725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36"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40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37"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952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38"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57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39"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342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40"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30592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41"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19907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42"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10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43"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43825" y="-809625"/>
            <a:ext cx="609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44"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58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45"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339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46"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3362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83"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0025" y="-46038"/>
            <a:ext cx="1703388"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8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381456" y="5176044"/>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2" descr="56D044BABFBD42C69E461AF469B9374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895600"/>
            <a:ext cx="8572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2" descr="56D044BABFBD42C69E461AF469B9374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533400"/>
            <a:ext cx="12573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9" name="Text Box 27"/>
          <p:cNvSpPr txBox="1">
            <a:spLocks noChangeArrowheads="1"/>
          </p:cNvSpPr>
          <p:nvPr/>
        </p:nvSpPr>
        <p:spPr bwMode="auto">
          <a:xfrm>
            <a:off x="3733800" y="182880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endParaRPr lang="vi-VN" altLang="vi-VN" sz="4000">
              <a:latin typeface="Arial" charset="0"/>
            </a:endParaRPr>
          </a:p>
        </p:txBody>
      </p:sp>
      <p:sp>
        <p:nvSpPr>
          <p:cNvPr id="18460" name="Rectangle 28"/>
          <p:cNvSpPr>
            <a:spLocks noGrp="1" noChangeArrowheads="1"/>
          </p:cNvSpPr>
          <p:nvPr>
            <p:ph type="title" idx="4294967295"/>
          </p:nvPr>
        </p:nvSpPr>
        <p:spPr>
          <a:xfrm>
            <a:off x="0" y="-2057400"/>
            <a:ext cx="8229600" cy="1143000"/>
          </a:xfrm>
        </p:spPr>
        <p:txBody>
          <a:bodyPr/>
          <a:lstStyle/>
          <a:p>
            <a:r>
              <a:rPr lang="en-US" altLang="vi-VN" smtClean="0"/>
              <a:t>Câu hỏi</a:t>
            </a:r>
          </a:p>
        </p:txBody>
      </p:sp>
      <p:sp>
        <p:nvSpPr>
          <p:cNvPr id="18461" name="Text Box 29"/>
          <p:cNvSpPr txBox="1">
            <a:spLocks noChangeArrowheads="1"/>
          </p:cNvSpPr>
          <p:nvPr/>
        </p:nvSpPr>
        <p:spPr bwMode="auto">
          <a:xfrm>
            <a:off x="2895600" y="803275"/>
            <a:ext cx="716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r>
              <a:rPr lang="en-US" altLang="vi-VN" sz="2400" b="1">
                <a:latin typeface="Times New Roman" pitchFamily="18" charset="0"/>
              </a:rPr>
              <a:t>Giáo dục trẻ:</a:t>
            </a:r>
          </a:p>
          <a:p>
            <a:pPr eaLnBrk="1" hangingPunct="1">
              <a:buFontTx/>
              <a:buChar char="-"/>
            </a:pPr>
            <a:r>
              <a:rPr lang="en-US" altLang="vi-VN" sz="2000">
                <a:latin typeface="Times New Roman" pitchFamily="18" charset="0"/>
              </a:rPr>
              <a:t> Không nên đứng khóc một mình.</a:t>
            </a:r>
          </a:p>
          <a:p>
            <a:pPr eaLnBrk="1" hangingPunct="1">
              <a:buFontTx/>
              <a:buChar char="-"/>
            </a:pPr>
            <a:r>
              <a:rPr lang="en-US" altLang="vi-VN" sz="2000">
                <a:latin typeface="Times New Roman" pitchFamily="18" charset="0"/>
              </a:rPr>
              <a:t> Không được tiếp xúc, nhận quà hay đi theo người lạ.</a:t>
            </a:r>
          </a:p>
          <a:p>
            <a:pPr eaLnBrk="1" hangingPunct="1">
              <a:buFontTx/>
              <a:buChar char="-"/>
            </a:pPr>
            <a:r>
              <a:rPr lang="en-US" altLang="vi-VN" sz="2000">
                <a:latin typeface="Times New Roman" pitchFamily="18" charset="0"/>
              </a:rPr>
              <a:t>Tìm đến đồn công an nơi gần nhất để nhờ thông báo tới gia đình.</a:t>
            </a:r>
          </a:p>
        </p:txBody>
      </p:sp>
      <p:pic>
        <p:nvPicPr>
          <p:cNvPr id="18462"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2286000"/>
            <a:ext cx="6553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4572000" y="1246188"/>
            <a:ext cx="40433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r>
              <a:rPr lang="en-US" altLang="vi-VN" b="1">
                <a:latin typeface="Times New Roman" pitchFamily="18" charset="0"/>
              </a:rPr>
              <a:t>MỤC ĐÍCH – YÊU CẦU</a:t>
            </a:r>
          </a:p>
        </p:txBody>
      </p:sp>
      <p:sp>
        <p:nvSpPr>
          <p:cNvPr id="5124" name="Text Box 6"/>
          <p:cNvSpPr txBox="1">
            <a:spLocks noChangeArrowheads="1"/>
          </p:cNvSpPr>
          <p:nvPr/>
        </p:nvSpPr>
        <p:spPr bwMode="auto">
          <a:xfrm>
            <a:off x="2574925" y="2452688"/>
            <a:ext cx="7407275"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buFontTx/>
              <a:buChar char="-"/>
            </a:pPr>
            <a:r>
              <a:rPr lang="en-US" altLang="vi-VN" sz="2400">
                <a:latin typeface="Times New Roman" pitchFamily="18" charset="0"/>
              </a:rPr>
              <a:t>Trẻ biết những việc nên làm và không nên làm khi bị lạc</a:t>
            </a:r>
          </a:p>
          <a:p>
            <a:pPr eaLnBrk="1" hangingPunct="1">
              <a:buFontTx/>
              <a:buChar char="-"/>
            </a:pPr>
            <a:r>
              <a:rPr lang="en-US" altLang="vi-VN" sz="2400">
                <a:latin typeface="Times New Roman" pitchFamily="18" charset="0"/>
              </a:rPr>
              <a:t> Rèn trẻ kỹ năng nhận xét, diến đạt, trả lời và xử lí tình huống khi bị lạc.</a:t>
            </a:r>
          </a:p>
          <a:p>
            <a:pPr eaLnBrk="1" hangingPunct="1"/>
            <a:r>
              <a:rPr lang="en-US" altLang="vi-VN" sz="2400">
                <a:latin typeface="Times New Roman" pitchFamily="18" charset="0"/>
              </a:rPr>
              <a:t>Kỹ năng phân tích, suy đoán của trẻ thông qua các hoạt động.</a:t>
            </a:r>
          </a:p>
          <a:p>
            <a:pPr eaLnBrk="1" hangingPunct="1"/>
            <a:r>
              <a:rPr lang="en-US" altLang="vi-VN" sz="2400">
                <a:latin typeface="Times New Roman" pitchFamily="18" charset="0"/>
              </a:rPr>
              <a:t>- Giáo dục trẻ tính mạnh dạn, bình tĩnh khi đi lạc để tìm ra cách giải quyết khi bị lạc.</a:t>
            </a:r>
          </a:p>
        </p:txBody>
      </p:sp>
      <p:pic>
        <p:nvPicPr>
          <p:cNvPr id="5125" name="Picture 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239250" y="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23925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5181600" y="1295400"/>
            <a:ext cx="21574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r>
              <a:rPr lang="en-US" altLang="vi-VN" sz="3200">
                <a:latin typeface="Times New Roman" pitchFamily="18" charset="0"/>
              </a:rPr>
              <a:t>CHUẨN BỊ</a:t>
            </a:r>
          </a:p>
        </p:txBody>
      </p:sp>
      <p:sp>
        <p:nvSpPr>
          <p:cNvPr id="6148" name="Text Box 6"/>
          <p:cNvSpPr txBox="1">
            <a:spLocks noChangeArrowheads="1"/>
          </p:cNvSpPr>
          <p:nvPr/>
        </p:nvSpPr>
        <p:spPr bwMode="auto">
          <a:xfrm>
            <a:off x="2590800" y="2520950"/>
            <a:ext cx="8313738"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buFontTx/>
              <a:buChar char="-"/>
            </a:pPr>
            <a:r>
              <a:rPr lang="en-US" altLang="vi-VN">
                <a:latin typeface="Times New Roman" pitchFamily="18" charset="0"/>
              </a:rPr>
              <a:t> Bài thơ: “Dế mèn đi lạc”</a:t>
            </a:r>
          </a:p>
          <a:p>
            <a:pPr eaLnBrk="1" hangingPunct="1">
              <a:buFontTx/>
              <a:buChar char="-"/>
            </a:pPr>
            <a:r>
              <a:rPr lang="en-US" altLang="vi-VN">
                <a:latin typeface="Times New Roman" pitchFamily="18" charset="0"/>
              </a:rPr>
              <a:t> Các slide giáo án điện tử, các câu hỏi trả lời tình huống</a:t>
            </a:r>
          </a:p>
          <a:p>
            <a:pPr eaLnBrk="1" hangingPunct="1">
              <a:buFontTx/>
              <a:buChar char="-"/>
            </a:pPr>
            <a:r>
              <a:rPr lang="en-US" altLang="vi-VN">
                <a:latin typeface="Times New Roman" pitchFamily="18" charset="0"/>
              </a:rPr>
              <a:t> Hình ảnh minh họa cách xử lí khi trẻ bị lạc.</a:t>
            </a:r>
          </a:p>
          <a:p>
            <a:pPr eaLnBrk="1" hangingPunct="1">
              <a:buFontTx/>
              <a:buChar char="-"/>
            </a:pPr>
            <a:r>
              <a:rPr lang="en-US" altLang="vi-VN">
                <a:latin typeface="Times New Roman" pitchFamily="18" charset="0"/>
              </a:rPr>
              <a:t> Nhạc nền dạy học.</a:t>
            </a:r>
          </a:p>
        </p:txBody>
      </p:sp>
      <p:pic>
        <p:nvPicPr>
          <p:cNvPr id="6149" name="Picture 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23925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52400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9239250" y="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
            <a:ext cx="1428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791200"/>
            <a:ext cx="1428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39250" y="5791200"/>
            <a:ext cx="1428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239250" y="0"/>
            <a:ext cx="1428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11"/>
          <p:cNvSpPr txBox="1">
            <a:spLocks noChangeArrowheads="1"/>
          </p:cNvSpPr>
          <p:nvPr/>
        </p:nvSpPr>
        <p:spPr bwMode="auto">
          <a:xfrm>
            <a:off x="3200400" y="9144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endParaRPr lang="vi-VN" altLang="vi-VN" sz="2000">
              <a:latin typeface="Times New Roman" pitchFamily="18" charset="0"/>
            </a:endParaRPr>
          </a:p>
        </p:txBody>
      </p:sp>
      <p:sp>
        <p:nvSpPr>
          <p:cNvPr id="7176" name="Text Box 12"/>
          <p:cNvSpPr txBox="1">
            <a:spLocks noChangeArrowheads="1"/>
          </p:cNvSpPr>
          <p:nvPr/>
        </p:nvSpPr>
        <p:spPr bwMode="auto">
          <a:xfrm>
            <a:off x="2667000" y="1049338"/>
            <a:ext cx="8001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r>
              <a:rPr lang="en-US" altLang="vi-VN" b="1">
                <a:latin typeface="Times New Roman" pitchFamily="18" charset="0"/>
              </a:rPr>
              <a:t>Hoạt động 1: Cho trẻ đọc bài thơ “Dế Mèn Đi lạc”.</a:t>
            </a:r>
          </a:p>
        </p:txBody>
      </p:sp>
      <p:graphicFrame>
        <p:nvGraphicFramePr>
          <p:cNvPr id="7177" name="Object 13"/>
          <p:cNvGraphicFramePr>
            <a:graphicFrameLocks noGrp="1" noChangeAspect="1"/>
          </p:cNvGraphicFramePr>
          <p:nvPr>
            <p:ph/>
          </p:nvPr>
        </p:nvGraphicFramePr>
        <p:xfrm>
          <a:off x="4138613" y="2962275"/>
          <a:ext cx="3914775" cy="476250"/>
        </p:xfrm>
        <a:graphic>
          <a:graphicData uri="http://schemas.openxmlformats.org/presentationml/2006/ole">
            <mc:AlternateContent xmlns:mc="http://schemas.openxmlformats.org/markup-compatibility/2006">
              <mc:Choice xmlns:v="urn:schemas-microsoft-com:vml" Requires="v">
                <p:oleObj spid="_x0000_s7180" name="Package" r:id="rId5" imgW="3914775" imgH="476250" progId="Package">
                  <p:embed/>
                </p:oleObj>
              </mc:Choice>
              <mc:Fallback>
                <p:oleObj name="Package" r:id="rId5" imgW="3914775" imgH="476250" progId="Package">
                  <p:embed/>
                  <p:pic>
                    <p:nvPicPr>
                      <p:cNvPr id="0" name="Object 1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8613" y="2962275"/>
                        <a:ext cx="3914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8"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3088" y="1797050"/>
            <a:ext cx="61912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ext Box 16"/>
          <p:cNvSpPr txBox="1">
            <a:spLocks noChangeArrowheads="1"/>
          </p:cNvSpPr>
          <p:nvPr/>
        </p:nvSpPr>
        <p:spPr bwMode="auto">
          <a:xfrm>
            <a:off x="3200400" y="5302250"/>
            <a:ext cx="5149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buFontTx/>
              <a:buChar char="-"/>
            </a:pPr>
            <a:r>
              <a:rPr lang="en-US" altLang="vi-VN" sz="2000">
                <a:latin typeface="Times New Roman" pitchFamily="18" charset="0"/>
              </a:rPr>
              <a:t> Cô hỏi trẻ: Dế mèn đã đi đâu? Vì sao lại bị lạc?</a:t>
            </a:r>
          </a:p>
          <a:p>
            <a:pPr eaLnBrk="1" hangingPunct="1">
              <a:buFontTx/>
              <a:buChar char="-"/>
            </a:pPr>
            <a:r>
              <a:rPr lang="en-US" altLang="vi-VN" sz="2000">
                <a:latin typeface="Times New Roman" pitchFamily="18" charset="0"/>
              </a:rPr>
              <a:t> Dế mèn đã làm gì khi bị lạc?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atures1%2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640604">
            <a:off x="214313" y="-134938"/>
            <a:ext cx="1295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natures1%2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45288">
            <a:off x="1524000" y="5627688"/>
            <a:ext cx="1295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natures1%2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938459">
            <a:off x="9405144" y="32544"/>
            <a:ext cx="1295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natures1%2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9300">
            <a:off x="10647363" y="5621338"/>
            <a:ext cx="1295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371600"/>
            <a:ext cx="542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0113" y="1373188"/>
            <a:ext cx="542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0"/>
            <a:ext cx="4114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6315075"/>
            <a:ext cx="4114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2"/>
          <p:cNvSpPr txBox="1">
            <a:spLocks noChangeArrowheads="1"/>
          </p:cNvSpPr>
          <p:nvPr/>
        </p:nvSpPr>
        <p:spPr bwMode="auto">
          <a:xfrm>
            <a:off x="2667000" y="16764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algn="ctr" eaLnBrk="1" hangingPunct="1"/>
            <a:endParaRPr lang="vi-VN" altLang="vi-VN" sz="3600" b="1">
              <a:solidFill>
                <a:srgbClr val="0000FF"/>
              </a:solidFill>
              <a:latin typeface="Times New Roman" pitchFamily="18" charset="0"/>
            </a:endParaRPr>
          </a:p>
        </p:txBody>
      </p:sp>
      <p:pic>
        <p:nvPicPr>
          <p:cNvPr id="13323" name="Cut_SongFromSecretGarden-SecretGarden_66p6.mp3">
            <a:hlinkClick r:id="" action="ppaction://media"/>
          </p:cNvPr>
          <p:cNvPicPr>
            <a:picLocks noRot="1" noChangeAspect="1" noChangeArrowheads="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10674350" y="5151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0456863" y="-55563"/>
            <a:ext cx="1676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4288" y="5253038"/>
            <a:ext cx="16764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Text Box 14"/>
          <p:cNvSpPr txBox="1">
            <a:spLocks noChangeArrowheads="1"/>
          </p:cNvSpPr>
          <p:nvPr/>
        </p:nvSpPr>
        <p:spPr bwMode="auto">
          <a:xfrm>
            <a:off x="3108325" y="803275"/>
            <a:ext cx="4932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r>
              <a:rPr lang="en-US" altLang="vi-VN" sz="2400" b="1">
                <a:latin typeface="Times New Roman" pitchFamily="18" charset="0"/>
              </a:rPr>
              <a:t>Hoạt động 2: Bé sẽ làm gì khi đi lạc?</a:t>
            </a:r>
          </a:p>
        </p:txBody>
      </p:sp>
      <p:sp>
        <p:nvSpPr>
          <p:cNvPr id="8207" name="Text Box 15"/>
          <p:cNvSpPr txBox="1">
            <a:spLocks noChangeArrowheads="1"/>
          </p:cNvSpPr>
          <p:nvPr/>
        </p:nvSpPr>
        <p:spPr bwMode="auto">
          <a:xfrm>
            <a:off x="3200400" y="1295400"/>
            <a:ext cx="5197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r>
              <a:rPr lang="en-US" altLang="vi-VN" sz="1800">
                <a:latin typeface="Times New Roman" pitchFamily="18" charset="0"/>
              </a:rPr>
              <a:t>- </a:t>
            </a:r>
            <a:r>
              <a:rPr lang="en-US" altLang="vi-VN" sz="2000">
                <a:latin typeface="Times New Roman" pitchFamily="18" charset="0"/>
              </a:rPr>
              <a:t>Những nơi nào dễ bị lạc nhất?</a:t>
            </a:r>
            <a:endParaRPr lang="en-US" altLang="vi-VN" sz="1800">
              <a:latin typeface="Times New Roman" pitchFamily="18" charset="0"/>
            </a:endParaRPr>
          </a:p>
        </p:txBody>
      </p:sp>
      <p:pic>
        <p:nvPicPr>
          <p:cNvPr id="8208"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1752600"/>
            <a:ext cx="6629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Text Box 17"/>
          <p:cNvSpPr txBox="1">
            <a:spLocks noChangeArrowheads="1"/>
          </p:cNvSpPr>
          <p:nvPr/>
        </p:nvSpPr>
        <p:spPr bwMode="auto">
          <a:xfrm>
            <a:off x="3810000" y="5791200"/>
            <a:ext cx="5273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algn="ctr" eaLnBrk="1" hangingPunct="1"/>
            <a:r>
              <a:rPr lang="en-US" altLang="vi-VN" sz="1800">
                <a:latin typeface="Times New Roman" pitchFamily="18" charset="0"/>
              </a:rPr>
              <a:t>- Siêu Thị</a:t>
            </a:r>
          </a:p>
        </p:txBody>
      </p:sp>
    </p:spTree>
    <p:custDataLst>
      <p:tags r:id="rId1"/>
    </p:custData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332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atures1%2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640604">
            <a:off x="144463" y="52388"/>
            <a:ext cx="1295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natures1%2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45288">
            <a:off x="73025" y="5489575"/>
            <a:ext cx="1295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natures1%2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938459">
            <a:off x="10652918" y="30957"/>
            <a:ext cx="1295401"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natures1%2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9300">
            <a:off x="10737850" y="5627688"/>
            <a:ext cx="1295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 y="1439863"/>
            <a:ext cx="542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8850" y="1341438"/>
            <a:ext cx="542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0"/>
            <a:ext cx="4114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6315075"/>
            <a:ext cx="4114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2"/>
          <p:cNvSpPr txBox="1">
            <a:spLocks noChangeArrowheads="1"/>
          </p:cNvSpPr>
          <p:nvPr/>
        </p:nvSpPr>
        <p:spPr bwMode="auto">
          <a:xfrm>
            <a:off x="2667000" y="16764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algn="ctr" eaLnBrk="1" hangingPunct="1"/>
            <a:endParaRPr lang="vi-VN" altLang="vi-VN" sz="3600" b="1">
              <a:solidFill>
                <a:srgbClr val="0000FF"/>
              </a:solidFill>
              <a:latin typeface="Times New Roman" pitchFamily="18" charset="0"/>
            </a:endParaRPr>
          </a:p>
        </p:txBody>
      </p:sp>
      <p:pic>
        <p:nvPicPr>
          <p:cNvPr id="11275" name="Cut_SongFromSecretGarden-SecretGarden_66p6.mp3">
            <a:hlinkClick r:id="" action="ppaction://media"/>
          </p:cNvPr>
          <p:cNvPicPr>
            <a:picLocks noRot="1" noChangeAspect="1" noChangeArrowheads="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10677525" y="50149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5715000" y="0"/>
            <a:ext cx="1676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3"/>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5616575" y="5167313"/>
            <a:ext cx="16764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1341438"/>
            <a:ext cx="71628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 Box 15"/>
          <p:cNvSpPr txBox="1">
            <a:spLocks noChangeArrowheads="1"/>
          </p:cNvSpPr>
          <p:nvPr/>
        </p:nvSpPr>
        <p:spPr bwMode="auto">
          <a:xfrm>
            <a:off x="3505200" y="1752600"/>
            <a:ext cx="5273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algn="ctr" eaLnBrk="1" hangingPunct="1"/>
            <a:r>
              <a:rPr lang="en-US" altLang="vi-VN" sz="1800">
                <a:latin typeface="Times New Roman" pitchFamily="18" charset="0"/>
              </a:rPr>
              <a:t>- Nhà hàng là nơi dễ bị lạc</a:t>
            </a:r>
          </a:p>
        </p:txBody>
      </p:sp>
    </p:spTree>
    <p:custDataLst>
      <p:tags r:id="rId1"/>
    </p:custData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127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atures1%2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640604">
            <a:off x="184150" y="1588"/>
            <a:ext cx="12954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natures1%2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45288">
            <a:off x="165100" y="5562600"/>
            <a:ext cx="1295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natures1%2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938459">
            <a:off x="10605293" y="21432"/>
            <a:ext cx="1295401"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natures1%20(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9300">
            <a:off x="10763250" y="5568950"/>
            <a:ext cx="1295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1414463"/>
            <a:ext cx="542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0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6000" y="1270000"/>
            <a:ext cx="542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0"/>
            <a:ext cx="4114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6315075"/>
            <a:ext cx="41148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2"/>
          <p:cNvSpPr txBox="1">
            <a:spLocks noChangeArrowheads="1"/>
          </p:cNvSpPr>
          <p:nvPr/>
        </p:nvSpPr>
        <p:spPr bwMode="auto">
          <a:xfrm>
            <a:off x="2667000" y="1676400"/>
            <a:ext cx="716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algn="ctr" eaLnBrk="1" hangingPunct="1"/>
            <a:endParaRPr lang="vi-VN" altLang="vi-VN" sz="3600" b="1">
              <a:solidFill>
                <a:srgbClr val="0000FF"/>
              </a:solidFill>
              <a:latin typeface="Times New Roman" pitchFamily="18" charset="0"/>
            </a:endParaRPr>
          </a:p>
        </p:txBody>
      </p:sp>
      <p:pic>
        <p:nvPicPr>
          <p:cNvPr id="8205" name="Cut_SongFromSecretGarden-SecretGarden_66p6.mp3">
            <a:hlinkClick r:id="" action="ppaction://media"/>
          </p:cNvPr>
          <p:cNvPicPr>
            <a:picLocks noRot="1" noChangeAspect="1" noChangeArrowheads="1"/>
          </p:cNvPicPr>
          <p:nvPr>
            <a:audioFile r:link="rId2"/>
          </p:nvPr>
        </p:nvPicPr>
        <p:blipFill>
          <a:blip r:embed="rId8">
            <a:extLst>
              <a:ext uri="{28A0092B-C50C-407E-A947-70E740481C1C}">
                <a14:useLocalDpi xmlns:a14="http://schemas.microsoft.com/office/drawing/2010/main" val="0"/>
              </a:ext>
            </a:extLst>
          </a:blip>
          <a:srcRect/>
          <a:stretch>
            <a:fillRect/>
          </a:stretch>
        </p:blipFill>
        <p:spPr bwMode="auto">
          <a:xfrm>
            <a:off x="98298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5"/>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5715000" y="0"/>
            <a:ext cx="1676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6"/>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5562600" y="5253038"/>
            <a:ext cx="16764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1600200"/>
            <a:ext cx="716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Text Box 18"/>
          <p:cNvSpPr txBox="1">
            <a:spLocks noChangeArrowheads="1"/>
          </p:cNvSpPr>
          <p:nvPr/>
        </p:nvSpPr>
        <p:spPr bwMode="auto">
          <a:xfrm>
            <a:off x="3810000" y="1143000"/>
            <a:ext cx="5273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algn="ctr" eaLnBrk="1" hangingPunct="1"/>
            <a:r>
              <a:rPr lang="en-US" altLang="vi-VN" sz="1800">
                <a:latin typeface="Times New Roman" pitchFamily="18" charset="0"/>
              </a:rPr>
              <a:t>- Nhà ga, bến xe là nơi dễ bị lạc</a:t>
            </a:r>
          </a:p>
        </p:txBody>
      </p:sp>
    </p:spTree>
    <p:custDataLst>
      <p:tags r:id="rId1"/>
    </p:custData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820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8"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1111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23"/>
          <p:cNvSpPr>
            <a:spLocks noChangeArrowheads="1" noChangeShapeType="1" noTextEdit="1"/>
          </p:cNvSpPr>
          <p:nvPr/>
        </p:nvSpPr>
        <p:spPr bwMode="auto">
          <a:xfrm>
            <a:off x="6019800" y="838200"/>
            <a:ext cx="1914525" cy="4286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0000CC">
                  <a:alpha val="50195"/>
                </a:srgbClr>
              </a:solidFill>
              <a:effectLst>
                <a:outerShdw dist="45791" dir="2021404" algn="ctr" rotWithShape="0">
                  <a:srgbClr val="9999FF"/>
                </a:outerShdw>
              </a:effectLst>
              <a:latin typeface="+mn-lt"/>
              <a:ea typeface="+mn-lt"/>
              <a:cs typeface="+mn-lt"/>
            </a:endParaRPr>
          </a:p>
        </p:txBody>
      </p:sp>
      <p:pic>
        <p:nvPicPr>
          <p:cNvPr id="14340" name="Picture 27"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54163" y="146367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8"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9"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0"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16764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1"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4953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2"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3276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3"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34"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6725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36"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40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37"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952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8"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57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39"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342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40"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30592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41"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19907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42"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10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43"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43825" y="-809625"/>
            <a:ext cx="609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44"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58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45"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339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46"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3362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83"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375" y="-60325"/>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8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464006" y="5176044"/>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2" descr="56D044BABFBD42C69E461AF469B9374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895600"/>
            <a:ext cx="8572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2" descr="56D044BABFBD42C69E461AF469B9374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533400"/>
            <a:ext cx="12573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Text Box 27"/>
          <p:cNvSpPr txBox="1">
            <a:spLocks noChangeArrowheads="1"/>
          </p:cNvSpPr>
          <p:nvPr/>
        </p:nvSpPr>
        <p:spPr bwMode="auto">
          <a:xfrm>
            <a:off x="3124200" y="381000"/>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buFontTx/>
              <a:buChar char="-"/>
            </a:pPr>
            <a:r>
              <a:rPr lang="en-US" altLang="vi-VN" sz="2000">
                <a:latin typeface="Times New Roman" pitchFamily="18" charset="0"/>
              </a:rPr>
              <a:t> Nếu các con bị đi lạc, các con sẽ làm gì?</a:t>
            </a:r>
          </a:p>
          <a:p>
            <a:pPr eaLnBrk="1" hangingPunct="1"/>
            <a:endParaRPr lang="en-US" altLang="vi-VN" sz="2000">
              <a:latin typeface="Times New Roman" pitchFamily="18" charset="0"/>
            </a:endParaRPr>
          </a:p>
        </p:txBody>
      </p:sp>
      <p:sp>
        <p:nvSpPr>
          <p:cNvPr id="14364" name="Rectangle 28"/>
          <p:cNvSpPr>
            <a:spLocks noGrp="1" noChangeArrowheads="1"/>
          </p:cNvSpPr>
          <p:nvPr>
            <p:ph type="title" idx="4294967295"/>
          </p:nvPr>
        </p:nvSpPr>
        <p:spPr>
          <a:xfrm>
            <a:off x="0" y="-2057400"/>
            <a:ext cx="8229600" cy="1143000"/>
          </a:xfrm>
        </p:spPr>
        <p:txBody>
          <a:bodyPr/>
          <a:lstStyle/>
          <a:p>
            <a:r>
              <a:rPr lang="en-US" altLang="vi-VN" smtClean="0"/>
              <a:t>Câu hỏi</a:t>
            </a:r>
          </a:p>
        </p:txBody>
      </p:sp>
      <p:pic>
        <p:nvPicPr>
          <p:cNvPr id="14365"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914400"/>
            <a:ext cx="6324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8"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257800"/>
            <a:ext cx="1111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23"/>
          <p:cNvSpPr>
            <a:spLocks noChangeArrowheads="1" noChangeShapeType="1" noTextEdit="1"/>
          </p:cNvSpPr>
          <p:nvPr/>
        </p:nvSpPr>
        <p:spPr bwMode="auto">
          <a:xfrm>
            <a:off x="6019800" y="838200"/>
            <a:ext cx="1914525" cy="428625"/>
          </a:xfrm>
          <a:prstGeom prst="rect">
            <a:avLst/>
          </a:prstGeom>
        </p:spPr>
        <p:txBody>
          <a:bodyPr wrap="none" fromWordArt="1">
            <a:prstTxWarp prst="textPlain">
              <a:avLst>
                <a:gd name="adj" fmla="val 50000"/>
              </a:avLst>
            </a:prstTxWarp>
          </a:bodyPr>
          <a:lstStyle/>
          <a:p>
            <a:pPr algn="ctr"/>
            <a:endParaRPr lang="en-US" sz="3600" kern="10">
              <a:ln w="12700">
                <a:solidFill>
                  <a:srgbClr val="3333CC"/>
                </a:solidFill>
                <a:round/>
                <a:headEnd/>
                <a:tailEnd/>
              </a:ln>
              <a:solidFill>
                <a:srgbClr val="0000CC">
                  <a:alpha val="50195"/>
                </a:srgbClr>
              </a:solidFill>
              <a:effectLst>
                <a:outerShdw dist="45791" dir="2021404" algn="ctr" rotWithShape="0">
                  <a:srgbClr val="9999FF"/>
                </a:outerShdw>
              </a:effectLst>
              <a:latin typeface="+mn-lt"/>
              <a:ea typeface="+mn-lt"/>
              <a:cs typeface="+mn-lt"/>
            </a:endParaRPr>
          </a:p>
        </p:txBody>
      </p:sp>
      <p:pic>
        <p:nvPicPr>
          <p:cNvPr id="15364" name="Picture 27"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6002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8"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9"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0"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16764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1"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49530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2"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34600" y="3276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33"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34"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67250"/>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36"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40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37"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952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38"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8578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39"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53427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40" descr="nhom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305925" y="5495925"/>
            <a:ext cx="533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41"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19907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42"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410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43"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743825" y="-809625"/>
            <a:ext cx="6096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44"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458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45"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7339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46" descr="Picture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271735">
            <a:off x="3362325" y="-809625"/>
            <a:ext cx="381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83"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0488" y="-31750"/>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84" descr="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448131" y="5176044"/>
            <a:ext cx="17033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2" descr="56D044BABFBD42C69E461AF469B9374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895600"/>
            <a:ext cx="8572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2" descr="56D044BABFBD42C69E461AF469B9374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763000" y="533400"/>
            <a:ext cx="12573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7" name="Text Box 27"/>
          <p:cNvSpPr txBox="1">
            <a:spLocks noChangeArrowheads="1"/>
          </p:cNvSpPr>
          <p:nvPr/>
        </p:nvSpPr>
        <p:spPr bwMode="auto">
          <a:xfrm>
            <a:off x="3733800" y="1828800"/>
            <a:ext cx="480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buFont typeface="Arial" charset="0"/>
              <a:defRPr>
                <a:solidFill>
                  <a:schemeClr val="tx1"/>
                </a:solidFill>
                <a:latin typeface="Calibri" pitchFamily="34" charset="0"/>
              </a:defRPr>
            </a:lvl6pPr>
            <a:lvl7pPr defTabSz="457200" fontAlgn="base">
              <a:spcAft>
                <a:spcPct val="0"/>
              </a:spcAft>
              <a:buFont typeface="Arial" charset="0"/>
              <a:defRPr>
                <a:solidFill>
                  <a:schemeClr val="tx1"/>
                </a:solidFill>
                <a:latin typeface="Calibri" pitchFamily="34" charset="0"/>
              </a:defRPr>
            </a:lvl7pPr>
            <a:lvl8pPr defTabSz="457200" fontAlgn="base">
              <a:spcAft>
                <a:spcPct val="0"/>
              </a:spcAft>
              <a:buFont typeface="Arial" charset="0"/>
              <a:defRPr>
                <a:solidFill>
                  <a:schemeClr val="tx1"/>
                </a:solidFill>
                <a:latin typeface="Calibri" pitchFamily="34" charset="0"/>
              </a:defRPr>
            </a:lvl8pPr>
            <a:lvl9pPr defTabSz="457200" fontAlgn="base">
              <a:spcAft>
                <a:spcPct val="0"/>
              </a:spcAft>
              <a:buFont typeface="Arial" charset="0"/>
              <a:defRPr>
                <a:solidFill>
                  <a:schemeClr val="tx1"/>
                </a:solidFill>
                <a:latin typeface="Calibri" pitchFamily="34" charset="0"/>
              </a:defRPr>
            </a:lvl9pPr>
          </a:lstStyle>
          <a:p>
            <a:pPr eaLnBrk="1" hangingPunct="1"/>
            <a:endParaRPr lang="vi-VN" altLang="vi-VN" sz="4000">
              <a:latin typeface="Arial" charset="0"/>
            </a:endParaRPr>
          </a:p>
        </p:txBody>
      </p:sp>
      <p:sp>
        <p:nvSpPr>
          <p:cNvPr id="15388" name="Rectangle 28"/>
          <p:cNvSpPr>
            <a:spLocks noGrp="1" noChangeArrowheads="1"/>
          </p:cNvSpPr>
          <p:nvPr>
            <p:ph type="title" idx="4294967295"/>
          </p:nvPr>
        </p:nvSpPr>
        <p:spPr>
          <a:xfrm>
            <a:off x="0" y="-2057400"/>
            <a:ext cx="8229600" cy="1143000"/>
          </a:xfrm>
        </p:spPr>
        <p:txBody>
          <a:bodyPr/>
          <a:lstStyle/>
          <a:p>
            <a:r>
              <a:rPr lang="en-US" altLang="vi-VN" smtClean="0"/>
              <a:t>Câu hỏi</a:t>
            </a:r>
          </a:p>
        </p:txBody>
      </p:sp>
      <p:pic>
        <p:nvPicPr>
          <p:cNvPr id="15389"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04800"/>
            <a:ext cx="6705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0" name="Rectangle 30"/>
          <p:cNvSpPr>
            <a:spLocks noChangeArrowheads="1"/>
          </p:cNvSpPr>
          <p:nvPr/>
        </p:nvSpPr>
        <p:spPr bwMode="auto">
          <a:xfrm>
            <a:off x="2514600" y="4953000"/>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vi-VN" sz="2000">
                <a:latin typeface="Times New Roman" pitchFamily="18" charset="0"/>
              </a:rPr>
              <a:t>- Cô cho trẻ cùng thảo luận và đưa ra ý kiến phát biểu của mình. Cô tổng hợp các ý kiến đúng và giải thích các ý kiến sai của trẻ. </a:t>
            </a:r>
            <a:br>
              <a:rPr lang="en-US" altLang="vi-VN" sz="2000">
                <a:latin typeface="Times New Roman" pitchFamily="18" charset="0"/>
              </a:rPr>
            </a:br>
            <a:endParaRPr lang="en-US" altLang="vi-VN" sz="2000">
              <a:latin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5,742722229,E:\giao an thu\sdpm adobe\Media.ppcx"/>
  <p:tag name="PPSNARRATIONPROPS" val="E:\am\Clip âm thanh 86.wav"/>
</p:tagLst>
</file>

<file path=ppt/tags/tag2.xml><?xml version="1.0" encoding="utf-8"?>
<p:tagLst xmlns:a="http://schemas.openxmlformats.org/drawingml/2006/main" xmlns:r="http://schemas.openxmlformats.org/officeDocument/2006/relationships" xmlns:p="http://schemas.openxmlformats.org/presentationml/2006/main">
  <p:tag name="PPSNARRATION" val="15,742722229,E:\giao an thu\sdpm adobe\Media.ppcx"/>
  <p:tag name="PPSNARRATIONPROPS" val="E:\am\Clip âm thanh 86.wav"/>
</p:tagLst>
</file>

<file path=ppt/tags/tag3.xml><?xml version="1.0" encoding="utf-8"?>
<p:tagLst xmlns:a="http://schemas.openxmlformats.org/drawingml/2006/main" xmlns:r="http://schemas.openxmlformats.org/officeDocument/2006/relationships" xmlns:p="http://schemas.openxmlformats.org/presentationml/2006/main">
  <p:tag name="PPSNARRATION" val="15,742722229,E:\giao an thu\sdpm adobe\Media.ppcx"/>
  <p:tag name="PPSNARRATIONPROPS" val="E:\am\Clip âm thanh 86.wav"/>
</p:tagLst>
</file>

<file path=ppt/tags/tag4.xml><?xml version="1.0" encoding="utf-8"?>
<p:tagLst xmlns:a="http://schemas.openxmlformats.org/drawingml/2006/main" xmlns:r="http://schemas.openxmlformats.org/officeDocument/2006/relationships" xmlns:p="http://schemas.openxmlformats.org/presentationml/2006/main">
  <p:tag name="PPSNARRATION" val="8,742722229,E:\giao an thu\sdpm adobe\Media.ppcx"/>
  <p:tag name="PPSNARRATIONPROPS" val="E:\am\7291.wav"/>
</p:tagLst>
</file>

<file path=ppt/tags/tag5.xml><?xml version="1.0" encoding="utf-8"?>
<p:tagLst xmlns:a="http://schemas.openxmlformats.org/drawingml/2006/main" xmlns:r="http://schemas.openxmlformats.org/officeDocument/2006/relationships" xmlns:p="http://schemas.openxmlformats.org/presentationml/2006/main">
  <p:tag name="PPSNARRATION" val="8,742722229,E:\giao an thu\sdpm adobe\Media.ppcx"/>
  <p:tag name="PPSNARRATIONPROPS" val="E:\am\7291.wav"/>
</p:tagLst>
</file>

<file path=ppt/tags/tag6.xml><?xml version="1.0" encoding="utf-8"?>
<p:tagLst xmlns:a="http://schemas.openxmlformats.org/drawingml/2006/main" xmlns:r="http://schemas.openxmlformats.org/officeDocument/2006/relationships" xmlns:p="http://schemas.openxmlformats.org/presentationml/2006/main">
  <p:tag name="PPSNARRATION" val="8,742722229,E:\giao an thu\sdpm adobe\Media.ppcx"/>
  <p:tag name="PPSNARRATIONPROPS" val="E:\am\7291.wav"/>
</p:tagLst>
</file>

<file path=ppt/tags/tag7.xml><?xml version="1.0" encoding="utf-8"?>
<p:tagLst xmlns:a="http://schemas.openxmlformats.org/drawingml/2006/main" xmlns:r="http://schemas.openxmlformats.org/officeDocument/2006/relationships" xmlns:p="http://schemas.openxmlformats.org/presentationml/2006/main">
  <p:tag name="PPSNARRATION" val="8,742722229,E:\giao an thu\sdpm adobe\Media.ppcx"/>
  <p:tag name="PPSNARRATIONPROPS" val="E:\am\7291.wav"/>
</p:tagLst>
</file>

<file path=ppt/tags/tag8.xml><?xml version="1.0" encoding="utf-8"?>
<p:tagLst xmlns:a="http://schemas.openxmlformats.org/drawingml/2006/main" xmlns:r="http://schemas.openxmlformats.org/officeDocument/2006/relationships" xmlns:p="http://schemas.openxmlformats.org/presentationml/2006/main">
  <p:tag name="PPSNARRATION" val="8,742722229,E:\giao an thu\sdpm adobe\Media.ppcx"/>
  <p:tag name="PPSNARRATIONPROPS" val="E:\am\7291.wav"/>
</p:tagLst>
</file>

<file path=ppt/theme/theme1.xml><?xml version="1.0" encoding="utf-8"?>
<a:theme xmlns:a="http://schemas.openxmlformats.org/drawingml/2006/main" name="Default Design">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ủ đề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520</Words>
  <Application>Microsoft Office PowerPoint</Application>
  <PresentationFormat>Custom</PresentationFormat>
  <Paragraphs>54</Paragraphs>
  <Slides>12</Slides>
  <Notes>3</Notes>
  <HiddenSlides>0</HiddenSlides>
  <MMClips>3</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Calibri</vt:lpstr>
      <vt:lpstr>Arial</vt:lpstr>
      <vt:lpstr>Calibri Light</vt:lpstr>
      <vt:lpstr>Times New Roman</vt:lpstr>
      <vt:lpstr>Wingdings</vt:lpstr>
      <vt:lpstr>Default Design</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vt:lpstr>
      <vt:lpstr>Câu hỏi</vt:lpstr>
      <vt:lpstr>Câu hỏi</vt:lpstr>
      <vt:lpstr>Câu hỏi</vt:lpstr>
      <vt:lpstr>Câu hỏi</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trannamdt1</dc:creator>
  <cp:lastModifiedBy>A3</cp:lastModifiedBy>
  <cp:revision>5</cp:revision>
  <dcterms:created xsi:type="dcterms:W3CDTF">2015-01-23T05:41:49Z</dcterms:created>
  <dcterms:modified xsi:type="dcterms:W3CDTF">2023-01-16T11:11:43Z</dcterms:modified>
</cp:coreProperties>
</file>