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79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C6F29-CFDE-44C8-87D1-9863F298EFE4}" type="datetimeFigureOut">
              <a:rPr lang="en-US"/>
              <a:pPr>
                <a:defRPr/>
              </a:pPr>
              <a:t>1/11/2023</a:t>
            </a:fld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1569D-F190-41B1-A405-88B946C68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501B3-6D88-4115-A2A6-AF72DC332681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0"/>
            <a:ext cx="8229600" cy="647700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</a:br>
            <a:endParaRPr lang="en-US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-304800"/>
            <a:ext cx="9144000" cy="7391400"/>
            <a:chOff x="0" y="-19"/>
            <a:chExt cx="5760" cy="4377"/>
          </a:xfrm>
        </p:grpSpPr>
        <p:pic>
          <p:nvPicPr>
            <p:cNvPr id="3080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1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Picture 9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3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6" name="Picture 20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419600"/>
            <a:ext cx="7334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0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4343400"/>
            <a:ext cx="7334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3513" y="-228600"/>
            <a:ext cx="1360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28600"/>
            <a:ext cx="1360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295400" y="228601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 QUẤT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1447800"/>
            <a:ext cx="8153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trái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0" y="3352800"/>
            <a:ext cx="68580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Hoàng Thị Nhung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MGL A3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ero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ero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Hero\Pictures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ero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ro\Pictures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ero\Pictures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ero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ero\Pictures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ero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ero\Pictures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ero\Pictures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ero\Pictures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23</Words>
  <Application>Microsoft Office PowerPoint</Application>
  <PresentationFormat>On-screen Show (4:3)</PresentationFormat>
  <Paragraphs>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Hero</dc:creator>
  <cp:lastModifiedBy>A3</cp:lastModifiedBy>
  <cp:revision>7</cp:revision>
  <dcterms:created xsi:type="dcterms:W3CDTF">2012-10-02T12:09:22Z</dcterms:created>
  <dcterms:modified xsi:type="dcterms:W3CDTF">2023-01-11T02:44:05Z</dcterms:modified>
</cp:coreProperties>
</file>