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4" r:id="rId2"/>
    <p:sldId id="285" r:id="rId3"/>
    <p:sldId id="282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D513D-0AB0-4914-B5C8-8C1FCED0A151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93A7D-2808-47DF-977B-479CD1148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64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93A7D-2808-47DF-977B-479CD11484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9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9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7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3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86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9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69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42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2F9DC-2DC1-4718-82E0-6E34F0EA81CB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1EE07-5457-4B22-A41A-675639BDE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2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/>
              <a:t>Hoạt</a:t>
            </a:r>
            <a:r>
              <a:rPr lang="en-US" sz="4400" dirty="0" smtClean="0"/>
              <a:t> </a:t>
            </a:r>
            <a:r>
              <a:rPr lang="en-US" sz="4400" dirty="0" err="1" smtClean="0"/>
              <a:t>động</a:t>
            </a:r>
            <a:r>
              <a:rPr lang="en-US" sz="4400" dirty="0" smtClean="0"/>
              <a:t> </a:t>
            </a:r>
            <a:r>
              <a:rPr lang="en-US" sz="4400" dirty="0" err="1" smtClean="0"/>
              <a:t>tạo</a:t>
            </a:r>
            <a:r>
              <a:rPr lang="en-US" sz="4400" dirty="0" smtClean="0"/>
              <a:t> </a:t>
            </a:r>
            <a:r>
              <a:rPr lang="en-US" sz="4400" dirty="0" err="1" smtClean="0"/>
              <a:t>hình</a:t>
            </a:r>
            <a:r>
              <a:rPr lang="en-US" sz="4400" dirty="0" smtClean="0"/>
              <a:t> con </a:t>
            </a:r>
            <a:r>
              <a:rPr lang="en-US" sz="4400" dirty="0" err="1" smtClean="0"/>
              <a:t>vật</a:t>
            </a:r>
            <a:r>
              <a:rPr lang="en-US" sz="4400" dirty="0" smtClean="0"/>
              <a:t> </a:t>
            </a:r>
            <a:r>
              <a:rPr lang="en-US" sz="4400" dirty="0" err="1" smtClean="0"/>
              <a:t>em</a:t>
            </a:r>
            <a:r>
              <a:rPr lang="en-US" sz="4400" dirty="0" smtClean="0"/>
              <a:t> </a:t>
            </a:r>
            <a:r>
              <a:rPr lang="en-US" sz="4400" dirty="0" err="1" smtClean="0"/>
              <a:t>yêu</a:t>
            </a:r>
            <a:r>
              <a:rPr lang="en-US" sz="4400" dirty="0" smtClean="0"/>
              <a:t> qua </a:t>
            </a:r>
            <a:r>
              <a:rPr lang="en-US" sz="4400" dirty="0" err="1" smtClean="0"/>
              <a:t>yếu</a:t>
            </a:r>
            <a:r>
              <a:rPr lang="en-US" sz="4400" dirty="0" smtClean="0"/>
              <a:t> </a:t>
            </a:r>
            <a:r>
              <a:rPr lang="en-US" sz="4400" dirty="0" err="1" smtClean="0"/>
              <a:t>tố</a:t>
            </a:r>
            <a:r>
              <a:rPr lang="en-US" sz="4400" dirty="0" smtClean="0"/>
              <a:t> </a:t>
            </a:r>
            <a:r>
              <a:rPr lang="en-US" sz="4400" dirty="0" err="1" smtClean="0"/>
              <a:t>đường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nét</a:t>
            </a:r>
            <a:r>
              <a:rPr lang="en-US" sz="4400" dirty="0" smtClean="0"/>
              <a:t>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màu</a:t>
            </a:r>
            <a:r>
              <a:rPr lang="en-US" sz="4400" dirty="0" smtClean="0"/>
              <a:t> </a:t>
            </a:r>
            <a:r>
              <a:rPr lang="en-US" sz="4400" dirty="0" err="1" smtClean="0"/>
              <a:t>sắc</a:t>
            </a:r>
            <a:r>
              <a:rPr lang="en-US" sz="4400" dirty="0" smtClean="0"/>
              <a:t>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9584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BƯỚC 6. GHÉP HÌNH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68" y="1600200"/>
            <a:ext cx="40238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616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BƯỚC 7. TRANG TRÍ MẶT NGOÀI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02" y="1600200"/>
            <a:ext cx="456519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09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6" t="5425" r="14199" b="5153"/>
          <a:stretch/>
        </p:blipFill>
        <p:spPr bwMode="auto">
          <a:xfrm>
            <a:off x="1115616" y="0"/>
            <a:ext cx="684076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7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2" y="1052736"/>
            <a:ext cx="9311325" cy="52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8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BƯỚC 1. CHỌN VỎ HỘP ĐÃ QUA SỬ DỤNG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6040" y="-77648"/>
            <a:ext cx="4104456" cy="866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7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BƯỚC 2. THÁO DỠ VỎ HỘP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4260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15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714" y="1600200"/>
            <a:ext cx="389657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50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BƯỚC 3. VẼ PHÁC THẢO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340768"/>
            <a:ext cx="3312368" cy="542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9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BƯỚC 4. CẮT HÌNH </a:t>
            </a:r>
            <a:br>
              <a:rPr lang="en-US" dirty="0" smtClean="0"/>
            </a:br>
            <a:r>
              <a:rPr lang="en-US" dirty="0" smtClean="0"/>
              <a:t>THEO CHI TIẾT HÌNH VẼ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20" y="1600200"/>
            <a:ext cx="3661711" cy="526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6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BƯỚC 5. TẬN DỤNG CÁC MẢNG NHỎ ĐỂ VẼ VÀ CẮT CHO TIẾT BỘ PHẬN CƠ THỂ CON VẬT</a:t>
            </a:r>
            <a:endParaRPr lang="en-U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312574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8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78</Words>
  <Application>Microsoft Office PowerPoint</Application>
  <PresentationFormat>On-screen Show (4:3)</PresentationFormat>
  <Paragraphs>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BƯỚC 1. CHỌN VỎ HỘP ĐÃ QUA SỬ DỤNG</vt:lpstr>
      <vt:lpstr>BƯỚC 2. THÁO DỠ VỎ HỘP</vt:lpstr>
      <vt:lpstr>PowerPoint Presentation</vt:lpstr>
      <vt:lpstr>BƯỚC 3. VẼ PHÁC THẢO</vt:lpstr>
      <vt:lpstr>BƯỚC 4. CẮT HÌNH  THEO CHI TIẾT HÌNH VẼ</vt:lpstr>
      <vt:lpstr>BƯỚC 5. TẬN DỤNG CÁC MẢNG NHỎ ĐỂ VẼ VÀ CẮT CHO TIẾT BỘ PHẬN CƠ THỂ CON VẬT</vt:lpstr>
      <vt:lpstr>BƯỚC 6. GHÉP HÌNH</vt:lpstr>
      <vt:lpstr>BƯỚC 7. TRANG TRÍ MẶT NGOÀI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KẾ ĐỒ CHƠI TỪ VẬT LIỆU GIẤY NHỒI</dc:title>
  <dc:creator>admin</dc:creator>
  <cp:lastModifiedBy>Windows User</cp:lastModifiedBy>
  <cp:revision>14</cp:revision>
  <dcterms:created xsi:type="dcterms:W3CDTF">2022-03-15T00:46:54Z</dcterms:created>
  <dcterms:modified xsi:type="dcterms:W3CDTF">2023-01-16T13:21:36Z</dcterms:modified>
</cp:coreProperties>
</file>