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0" r:id="rId9"/>
    <p:sldId id="263" r:id="rId10"/>
    <p:sldId id="265" r:id="rId11"/>
    <p:sldId id="267" r:id="rId12"/>
    <p:sldId id="266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2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6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3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5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2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2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591B9-40DA-4DF9-8B42-9484D05EABA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5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2" b="784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504" y="2420888"/>
            <a:ext cx="903649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3-4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gian:20-25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42776" y="1053450"/>
            <a:ext cx="7200800" cy="719366"/>
          </a:xfrm>
          <a:prstGeom prst="wave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MẦM 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NON GIA QUẤT</a:t>
            </a:r>
            <a:endParaRPr lang="en-US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74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611560" y="2060848"/>
            <a:ext cx="2376264" cy="27363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9872" y="2537520"/>
            <a:ext cx="5040560" cy="22596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4020" y="5157192"/>
            <a:ext cx="6962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5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611560" y="2060848"/>
            <a:ext cx="2376264" cy="27363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9872" y="2537520"/>
            <a:ext cx="5040560" cy="22596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4020" y="5157192"/>
            <a:ext cx="6962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188640"/>
            <a:ext cx="214513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3913" y="727249"/>
            <a:ext cx="179247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1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589" y="2340634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19549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37789" y="30422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9382" y="31946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73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83568" y="620688"/>
            <a:ext cx="2376264" cy="23042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148064" y="836712"/>
            <a:ext cx="2736304" cy="208823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9552" y="3573016"/>
            <a:ext cx="3888432" cy="20162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20072" y="3573016"/>
            <a:ext cx="2448272" cy="22322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19549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37789" y="30422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9382" y="31946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08243" y="2348521"/>
            <a:ext cx="7806434" cy="1143000"/>
          </a:xfrm>
          <a:noFill/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òng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6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4a5d68b0_69ad8331_anhve6246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8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43608" y="2369073"/>
            <a:ext cx="7795948" cy="21074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4400" b="1" cap="none" spc="50" dirty="0" smtClean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endParaRPr lang="en-US" sz="4400" b="1" cap="none" spc="50" dirty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" r="3550"/>
          <a:stretch/>
        </p:blipFill>
        <p:spPr bwMode="auto">
          <a:xfrm>
            <a:off x="0" y="-603448"/>
            <a:ext cx="9756576" cy="792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5256584" cy="998984"/>
          </a:xfrm>
          <a:solidFill>
            <a:srgbClr val="FFFF00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35696" y="1556792"/>
            <a:ext cx="5616624" cy="2620888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rây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37169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Isosceles Triangle 6"/>
          <p:cNvSpPr/>
          <p:nvPr/>
        </p:nvSpPr>
        <p:spPr>
          <a:xfrm>
            <a:off x="1331640" y="2348880"/>
            <a:ext cx="648072" cy="43204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66267" y="5013176"/>
            <a:ext cx="2018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lửa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1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413195" y="2852862"/>
            <a:ext cx="3168352" cy="21842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11960" y="2756876"/>
            <a:ext cx="4176464" cy="23762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2123728" y="2060848"/>
            <a:ext cx="5184576" cy="331236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11960" y="53732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9752" y="264742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84168" y="254969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4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-1" y="-3123"/>
            <a:ext cx="9144000" cy="6858000"/>
          </a:xfrm>
          <a:prstGeom prst="rect">
            <a:avLst/>
          </a:prstGeom>
        </p:spPr>
      </p:pic>
      <p:sp>
        <p:nvSpPr>
          <p:cNvPr id="10" name="Isosceles Triangle 9"/>
          <p:cNvSpPr/>
          <p:nvPr/>
        </p:nvSpPr>
        <p:spPr>
          <a:xfrm>
            <a:off x="1816729" y="1912104"/>
            <a:ext cx="5616624" cy="331236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1816729" y="4938804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rc 11"/>
          <p:cNvSpPr/>
          <p:nvPr/>
        </p:nvSpPr>
        <p:spPr>
          <a:xfrm rot="14183100">
            <a:off x="7043242" y="4766578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rc 12"/>
          <p:cNvSpPr/>
          <p:nvPr/>
        </p:nvSpPr>
        <p:spPr>
          <a:xfrm rot="7723181">
            <a:off x="4379374" y="1680110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5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-1" y="-3123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1979712" y="1772816"/>
            <a:ext cx="5472608" cy="35283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9553" y="299695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78869" y="83671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03519" y="313501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04138" y="541560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383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alf Frame 5"/>
          <p:cNvSpPr/>
          <p:nvPr/>
        </p:nvSpPr>
        <p:spPr>
          <a:xfrm>
            <a:off x="7164287" y="4581128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7218294" y="1988840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>
            <a:off x="1394105" y="4581128"/>
            <a:ext cx="612067" cy="576064"/>
          </a:xfrm>
          <a:prstGeom prst="halfFrame">
            <a:avLst>
              <a:gd name="adj1" fmla="val 33333"/>
              <a:gd name="adj2" fmla="val 2371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11004970">
            <a:off x="1423033" y="1988840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4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133</Words>
  <Application>Microsoft Office PowerPoint</Application>
  <PresentationFormat>On-screen Show (4:3)</PresentationFormat>
  <Paragraphs>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Câu đố: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chơi: Ai tinh mắt</vt:lpstr>
      <vt:lpstr>PowerPoint Presentation</vt:lpstr>
      <vt:lpstr>Trò chơi:  Vòng trò hình học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 PC</dc:creator>
  <cp:lastModifiedBy>admin</cp:lastModifiedBy>
  <cp:revision>12</cp:revision>
  <dcterms:created xsi:type="dcterms:W3CDTF">2022-12-06T13:50:25Z</dcterms:created>
  <dcterms:modified xsi:type="dcterms:W3CDTF">2023-01-17T16:59:25Z</dcterms:modified>
</cp:coreProperties>
</file>