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66" r:id="rId3"/>
    <p:sldId id="267" r:id="rId4"/>
    <p:sldId id="269" r:id="rId5"/>
    <p:sldId id="274" r:id="rId6"/>
    <p:sldId id="263" r:id="rId7"/>
    <p:sldId id="265" r:id="rId8"/>
    <p:sldId id="271" r:id="rId9"/>
    <p:sldId id="273" r:id="rId10"/>
  </p:sldIdLst>
  <p:sldSz cx="13004800" cy="7315200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86" d="100"/>
          <a:sy n="86" d="100"/>
        </p:scale>
        <p:origin x="-444" y="-7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| TRƯỜNG MẦM NON QUỐC TẾ KINDY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-1250453"/>
            <a:ext cx="130175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4"/>
          <p:cNvSpPr txBox="1"/>
          <p:nvPr/>
        </p:nvSpPr>
        <p:spPr>
          <a:xfrm>
            <a:off x="1731346" y="2731614"/>
            <a:ext cx="12052508" cy="412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00"/>
              </a:lnSpc>
              <a:spcBef>
                <a:spcPts val="3975"/>
              </a:spcBef>
            </a:pPr>
            <a:endParaRPr lang="vi-VN" sz="5300" dirty="0">
              <a:solidFill>
                <a:srgbClr val="FFD6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/>
            <a:r>
              <a:rPr lang="en-US" sz="3733" dirty="0" err="1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vi-VN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33" dirty="0" err="1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vi-VN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 nhỏ</a:t>
            </a:r>
          </a:p>
          <a:p>
            <a:pPr lvl="3" algn="just"/>
            <a:r>
              <a:rPr lang="en-US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</a:t>
            </a:r>
            <a:r>
              <a:rPr lang="vi-VN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    </a:t>
            </a:r>
            <a:r>
              <a:rPr lang="en-US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Chơi các ngón tay</a:t>
            </a:r>
            <a:r>
              <a:rPr lang="en-US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733" dirty="0">
              <a:solidFill>
                <a:srgbClr val="E53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/>
            <a:r>
              <a:rPr lang="vi-VN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“Những chú chim xinh”</a:t>
            </a:r>
          </a:p>
          <a:p>
            <a:pPr lvl="3" algn="just"/>
            <a:r>
              <a:rPr lang="vi-VN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 : </a:t>
            </a:r>
            <a:r>
              <a:rPr lang="vi-VN" sz="3733" dirty="0" smtClean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Giáo Lớn</a:t>
            </a:r>
          </a:p>
          <a:p>
            <a:pPr lvl="3" algn="just"/>
            <a:r>
              <a:rPr lang="vi-VN" sz="3733" dirty="0" smtClean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vi-VN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</a:t>
            </a:r>
            <a:r>
              <a:rPr lang="vi-VN" sz="3733" dirty="0" smtClean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 Minh Châu</a:t>
            </a:r>
          </a:p>
          <a:p>
            <a:pPr lvl="3" algn="just"/>
            <a:r>
              <a:rPr lang="vi-VN" sz="3733" dirty="0" smtClean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vi-VN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: </a:t>
            </a:r>
            <a:r>
              <a:rPr lang="vi-VN" sz="3733" dirty="0" smtClean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</a:t>
            </a:r>
            <a:endParaRPr lang="en-US" sz="3733" dirty="0">
              <a:solidFill>
                <a:srgbClr val="E53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76EC70-2DFE-4D17-B4C5-74D1426896E2}"/>
              </a:ext>
            </a:extLst>
          </p:cNvPr>
          <p:cNvSpPr txBox="1"/>
          <p:nvPr/>
        </p:nvSpPr>
        <p:spPr>
          <a:xfrm>
            <a:off x="3193660" y="65461"/>
            <a:ext cx="66257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 QUẤT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2518586-56F0-425B-95C1-28CD9BCB129F}"/>
              </a:ext>
            </a:extLst>
          </p:cNvPr>
          <p:cNvSpPr txBox="1"/>
          <p:nvPr/>
        </p:nvSpPr>
        <p:spPr>
          <a:xfrm>
            <a:off x="2565591" y="2386714"/>
            <a:ext cx="7915340" cy="772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300"/>
              </a:lnSpc>
              <a:spcBef>
                <a:spcPts val="3975"/>
              </a:spcBef>
            </a:pP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THỂ CHẤT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1219200"/>
            <a:ext cx="990599" cy="95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49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5833"/>
          <a:stretch/>
        </p:blipFill>
        <p:spPr>
          <a:xfrm>
            <a:off x="0" y="-1231643"/>
            <a:ext cx="13004800" cy="975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7891" t="3467" r="22892" b="4658"/>
          <a:stretch/>
        </p:blipFill>
        <p:spPr>
          <a:xfrm>
            <a:off x="5791201" y="203201"/>
            <a:ext cx="5548604" cy="5384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136" y="-1015999"/>
            <a:ext cx="4064865" cy="72141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-1219199"/>
            <a:ext cx="2946400" cy="15550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6094" y="-337229"/>
            <a:ext cx="2950615" cy="9917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3046" y="1574801"/>
            <a:ext cx="1856308" cy="41407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l="8609" t="24833" r="27444" b="11328"/>
          <a:stretch/>
        </p:blipFill>
        <p:spPr>
          <a:xfrm rot="21368357">
            <a:off x="1817587" y="4064000"/>
            <a:ext cx="2133600" cy="280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9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640" y="-1235787"/>
            <a:ext cx="13048440" cy="9770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9600" y="406401"/>
            <a:ext cx="6400800" cy="1455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32"/>
              </a:lnSpc>
            </a:pPr>
            <a:r>
              <a:rPr lang="en-US" sz="58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4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239936"/>
            <a:ext cx="12998579" cy="9851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0000" y="304800"/>
            <a:ext cx="8229600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58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867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58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58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8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58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228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0EBAA8A-B976-434B-89EA-20E4C3902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30"/>
            <a:ext cx="13004800" cy="731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0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9200"/>
            <a:ext cx="13004800" cy="975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2438400"/>
            <a:ext cx="6096000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1" y="6693322"/>
            <a:ext cx="3519729" cy="1822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1" y="6693321"/>
            <a:ext cx="3153937" cy="17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0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4644" b="1767"/>
          <a:stretch/>
        </p:blipFill>
        <p:spPr>
          <a:xfrm>
            <a:off x="4147" y="-1219200"/>
            <a:ext cx="13000653" cy="975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0400" y="1772410"/>
            <a:ext cx="8534400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4514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9200"/>
            <a:ext cx="13004800" cy="975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203201"/>
            <a:ext cx="51816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5867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5867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19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-1727199"/>
            <a:ext cx="12362024" cy="1067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62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91</Words>
  <Application>Microsoft Office PowerPoint</Application>
  <PresentationFormat>Custom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THỂ CHẤT</dc:title>
  <dc:creator>A3</dc:creator>
  <cp:lastModifiedBy>A3</cp:lastModifiedBy>
  <cp:revision>26</cp:revision>
  <dcterms:created xsi:type="dcterms:W3CDTF">2006-08-16T00:00:00Z</dcterms:created>
  <dcterms:modified xsi:type="dcterms:W3CDTF">2023-01-16T09:32:01Z</dcterms:modified>
  <dc:identifier>DAEvbyIN7G8</dc:identifier>
</cp:coreProperties>
</file>