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83" r:id="rId3"/>
    <p:sldId id="287" r:id="rId4"/>
    <p:sldId id="257" r:id="rId5"/>
    <p:sldId id="258" r:id="rId6"/>
    <p:sldId id="284" r:id="rId7"/>
    <p:sldId id="261" r:id="rId8"/>
    <p:sldId id="294" r:id="rId9"/>
    <p:sldId id="267" r:id="rId10"/>
    <p:sldId id="266" r:id="rId11"/>
    <p:sldId id="282" r:id="rId12"/>
    <p:sldId id="290" r:id="rId13"/>
    <p:sldId id="291" r:id="rId14"/>
    <p:sldId id="279" r:id="rId15"/>
    <p:sldId id="280" r:id="rId16"/>
    <p:sldId id="265" r:id="rId17"/>
    <p:sldId id="293" r:id="rId18"/>
    <p:sldId id="288" r:id="rId19"/>
    <p:sldId id="289" r:id="rId20"/>
    <p:sldId id="269" r:id="rId21"/>
    <p:sldId id="281" r:id="rId22"/>
    <p:sldId id="270" r:id="rId23"/>
    <p:sldId id="273" r:id="rId24"/>
    <p:sldId id="274" r:id="rId25"/>
    <p:sldId id="292" r:id="rId26"/>
    <p:sldId id="277" r:id="rId27"/>
    <p:sldId id="278" r:id="rId28"/>
    <p:sldId id="276" r:id="rId29"/>
    <p:sldId id="285" r:id="rId3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VnArial" pitchFamily="34" charset="0"/>
        <a:ea typeface="+mn-ea"/>
        <a:cs typeface="+mn-cs"/>
      </a:defRPr>
    </a:lvl1pPr>
    <a:lvl2pPr marL="457200" algn="l" rtl="0" eaLnBrk="0" fontAlgn="base" hangingPunct="0">
      <a:spcBef>
        <a:spcPct val="0"/>
      </a:spcBef>
      <a:spcAft>
        <a:spcPct val="0"/>
      </a:spcAft>
      <a:defRPr kern="1200">
        <a:solidFill>
          <a:schemeClr val="tx1"/>
        </a:solidFill>
        <a:latin typeface=".VnArial" pitchFamily="34" charset="0"/>
        <a:ea typeface="+mn-ea"/>
        <a:cs typeface="+mn-cs"/>
      </a:defRPr>
    </a:lvl2pPr>
    <a:lvl3pPr marL="914400" algn="l" rtl="0" eaLnBrk="0" fontAlgn="base" hangingPunct="0">
      <a:spcBef>
        <a:spcPct val="0"/>
      </a:spcBef>
      <a:spcAft>
        <a:spcPct val="0"/>
      </a:spcAft>
      <a:defRPr kern="1200">
        <a:solidFill>
          <a:schemeClr val="tx1"/>
        </a:solidFill>
        <a:latin typeface=".VnArial" pitchFamily="34" charset="0"/>
        <a:ea typeface="+mn-ea"/>
        <a:cs typeface="+mn-cs"/>
      </a:defRPr>
    </a:lvl3pPr>
    <a:lvl4pPr marL="1371600" algn="l" rtl="0" eaLnBrk="0" fontAlgn="base" hangingPunct="0">
      <a:spcBef>
        <a:spcPct val="0"/>
      </a:spcBef>
      <a:spcAft>
        <a:spcPct val="0"/>
      </a:spcAft>
      <a:defRPr kern="1200">
        <a:solidFill>
          <a:schemeClr val="tx1"/>
        </a:solidFill>
        <a:latin typeface=".VnArial" pitchFamily="34" charset="0"/>
        <a:ea typeface="+mn-ea"/>
        <a:cs typeface="+mn-cs"/>
      </a:defRPr>
    </a:lvl4pPr>
    <a:lvl5pPr marL="1828800" algn="l" rtl="0" eaLnBrk="0" fontAlgn="base" hangingPunct="0">
      <a:spcBef>
        <a:spcPct val="0"/>
      </a:spcBef>
      <a:spcAft>
        <a:spcPct val="0"/>
      </a:spcAft>
      <a:defRPr kern="1200">
        <a:solidFill>
          <a:schemeClr val="tx1"/>
        </a:solidFill>
        <a:latin typeface=".VnArial" pitchFamily="34" charset="0"/>
        <a:ea typeface="+mn-ea"/>
        <a:cs typeface="+mn-cs"/>
      </a:defRPr>
    </a:lvl5pPr>
    <a:lvl6pPr marL="2286000" algn="l" defTabSz="914400" rtl="0" eaLnBrk="1" latinLnBrk="0" hangingPunct="1">
      <a:defRPr kern="1200">
        <a:solidFill>
          <a:schemeClr val="tx1"/>
        </a:solidFill>
        <a:latin typeface=".VnArial" pitchFamily="34" charset="0"/>
        <a:ea typeface="+mn-ea"/>
        <a:cs typeface="+mn-cs"/>
      </a:defRPr>
    </a:lvl6pPr>
    <a:lvl7pPr marL="2743200" algn="l" defTabSz="914400" rtl="0" eaLnBrk="1" latinLnBrk="0" hangingPunct="1">
      <a:defRPr kern="1200">
        <a:solidFill>
          <a:schemeClr val="tx1"/>
        </a:solidFill>
        <a:latin typeface=".VnArial" pitchFamily="34" charset="0"/>
        <a:ea typeface="+mn-ea"/>
        <a:cs typeface="+mn-cs"/>
      </a:defRPr>
    </a:lvl7pPr>
    <a:lvl8pPr marL="3200400" algn="l" defTabSz="914400" rtl="0" eaLnBrk="1" latinLnBrk="0" hangingPunct="1">
      <a:defRPr kern="1200">
        <a:solidFill>
          <a:schemeClr val="tx1"/>
        </a:solidFill>
        <a:latin typeface=".VnArial" pitchFamily="34" charset="0"/>
        <a:ea typeface="+mn-ea"/>
        <a:cs typeface="+mn-cs"/>
      </a:defRPr>
    </a:lvl8pPr>
    <a:lvl9pPr marL="3657600" algn="l" defTabSz="914400" rtl="0" eaLnBrk="1" latinLnBrk="0" hangingPunct="1">
      <a:defRPr kern="1200">
        <a:solidFill>
          <a:schemeClr val="tx1"/>
        </a:solidFill>
        <a:latin typeface=".Vn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FFFFCC"/>
    <a:srgbClr val="FF6600"/>
    <a:srgbClr val="FF0066"/>
    <a:srgbClr val="9966FF"/>
    <a:srgbClr val="3333FF"/>
    <a:srgbClr val="66FF6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384" y="10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anose="02020603050405020304" pitchFamily="18" charset="0"/>
              </a:defRPr>
            </a:lvl1pPr>
          </a:lstStyle>
          <a:p>
            <a:pPr>
              <a:defRPr/>
            </a:pPr>
            <a:endParaRPr lang="en-US" altLang="vi-VN"/>
          </a:p>
        </p:txBody>
      </p:sp>
      <p:sp>
        <p:nvSpPr>
          <p:cNvPr id="50179"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anose="02020603050405020304" pitchFamily="18" charset="0"/>
              </a:defRPr>
            </a:lvl1pPr>
          </a:lstStyle>
          <a:p>
            <a:pPr>
              <a:defRPr/>
            </a:pPr>
            <a:fld id="{C8319050-047D-4389-9819-2F89CF82DF35}" type="datetimeFigureOut">
              <a:rPr lang="en-US" altLang="vi-VN"/>
              <a:pPr>
                <a:defRPr/>
              </a:pPr>
              <a:t>1/16/2023</a:t>
            </a:fld>
            <a:endParaRPr lang="en-US" altLang="vi-VN"/>
          </a:p>
        </p:txBody>
      </p:sp>
      <p:sp>
        <p:nvSpPr>
          <p:cNvPr id="2052" name="Rectangle 4"/>
          <p:cNvSpPr>
            <a:spLocks noRo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0181"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vi-VN" noProof="0"/>
              <a:t>Click to edit Master text styles</a:t>
            </a:r>
          </a:p>
          <a:p>
            <a:pPr lvl="1"/>
            <a:r>
              <a:rPr lang="en-US" altLang="vi-VN" noProof="0"/>
              <a:t>Second level</a:t>
            </a:r>
          </a:p>
          <a:p>
            <a:pPr lvl="2"/>
            <a:r>
              <a:rPr lang="en-US" altLang="vi-VN" noProof="0"/>
              <a:t>Third level</a:t>
            </a:r>
          </a:p>
          <a:p>
            <a:pPr lvl="3"/>
            <a:r>
              <a:rPr lang="en-US" altLang="vi-VN" noProof="0"/>
              <a:t>Fourth level</a:t>
            </a:r>
          </a:p>
          <a:p>
            <a:pPr lvl="4"/>
            <a:r>
              <a:rPr lang="en-US" altLang="vi-VN" noProof="0"/>
              <a:t>Fifth level</a:t>
            </a:r>
          </a:p>
        </p:txBody>
      </p:sp>
      <p:sp>
        <p:nvSpPr>
          <p:cNvPr id="50182"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anose="02020603050405020304" pitchFamily="18" charset="0"/>
              </a:defRPr>
            </a:lvl1pPr>
          </a:lstStyle>
          <a:p>
            <a:pPr>
              <a:defRPr/>
            </a:pPr>
            <a:endParaRPr lang="en-US" altLang="vi-VN"/>
          </a:p>
        </p:txBody>
      </p:sp>
      <p:sp>
        <p:nvSpPr>
          <p:cNvPr id="50183"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22AA5527-AFBA-4635-B31D-E03ABAE21AC4}" type="slidenum">
              <a:rPr lang="en-US" altLang="vi-VN"/>
              <a:pPr/>
              <a:t>‹#›</a:t>
            </a:fld>
            <a:endParaRPr lang="en-US" altLang="vi-VN"/>
          </a:p>
        </p:txBody>
      </p:sp>
    </p:spTree>
    <p:extLst>
      <p:ext uri="{BB962C8B-B14F-4D97-AF65-F5344CB8AC3E}">
        <p14:creationId xmlns:p14="http://schemas.microsoft.com/office/powerpoint/2010/main" val="25983693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9F85AF9-EB44-4238-BC74-849650866AC5}" type="slidenum">
              <a:rPr lang="en-US" altLang="vi-VN"/>
              <a:pPr/>
              <a:t>‹#›</a:t>
            </a:fld>
            <a:endParaRPr lang="en-US" altLang="vi-VN"/>
          </a:p>
        </p:txBody>
      </p:sp>
    </p:spTree>
    <p:extLst>
      <p:ext uri="{BB962C8B-B14F-4D97-AF65-F5344CB8AC3E}">
        <p14:creationId xmlns:p14="http://schemas.microsoft.com/office/powerpoint/2010/main" val="3208033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CEE7E07-DD6B-44F0-9C34-1762D2B05F9C}" type="slidenum">
              <a:rPr lang="en-US" altLang="vi-VN"/>
              <a:pPr/>
              <a:t>‹#›</a:t>
            </a:fld>
            <a:endParaRPr lang="en-US" altLang="vi-VN"/>
          </a:p>
        </p:txBody>
      </p:sp>
    </p:spTree>
    <p:extLst>
      <p:ext uri="{BB962C8B-B14F-4D97-AF65-F5344CB8AC3E}">
        <p14:creationId xmlns:p14="http://schemas.microsoft.com/office/powerpoint/2010/main" val="4195018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FB4870-A1F1-4161-BF2C-79C239F920E5}" type="slidenum">
              <a:rPr lang="en-US" altLang="vi-VN"/>
              <a:pPr/>
              <a:t>‹#›</a:t>
            </a:fld>
            <a:endParaRPr lang="en-US" altLang="vi-VN"/>
          </a:p>
        </p:txBody>
      </p:sp>
    </p:spTree>
    <p:extLst>
      <p:ext uri="{BB962C8B-B14F-4D97-AF65-F5344CB8AC3E}">
        <p14:creationId xmlns:p14="http://schemas.microsoft.com/office/powerpoint/2010/main" val="1801161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63DB0FE-A0D9-4C8E-99E8-09061DA3FDBD}" type="slidenum">
              <a:rPr lang="en-US" altLang="vi-VN"/>
              <a:pPr/>
              <a:t>‹#›</a:t>
            </a:fld>
            <a:endParaRPr lang="en-US" altLang="vi-VN"/>
          </a:p>
        </p:txBody>
      </p:sp>
    </p:spTree>
    <p:extLst>
      <p:ext uri="{BB962C8B-B14F-4D97-AF65-F5344CB8AC3E}">
        <p14:creationId xmlns:p14="http://schemas.microsoft.com/office/powerpoint/2010/main" val="3323252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B7623C87-96E4-43AE-A052-A8C09D3AFD10}" type="slidenum">
              <a:rPr lang="en-US" altLang="vi-VN"/>
              <a:pPr/>
              <a:t>‹#›</a:t>
            </a:fld>
            <a:endParaRPr lang="en-US" altLang="vi-VN"/>
          </a:p>
        </p:txBody>
      </p:sp>
    </p:spTree>
    <p:extLst>
      <p:ext uri="{BB962C8B-B14F-4D97-AF65-F5344CB8AC3E}">
        <p14:creationId xmlns:p14="http://schemas.microsoft.com/office/powerpoint/2010/main" val="362423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Nội dung">
    <p:spTree>
      <p:nvGrpSpPr>
        <p:cNvPr id="1" name=""/>
        <p:cNvGrpSpPr/>
        <p:nvPr/>
      </p:nvGrpSpPr>
      <p:grpSpPr>
        <a:xfrm>
          <a:off x="0" y="0"/>
          <a:ext cx="0" cy="0"/>
          <a:chOff x="0" y="0"/>
          <a:chExt cx="0" cy="0"/>
        </a:xfrm>
      </p:grpSpPr>
      <p:sp>
        <p:nvSpPr>
          <p:cNvPr id="2" name="Chỗ dành sẵn cho Nội dung 1"/>
          <p:cNvSpPr>
            <a:spLocks noGrp="1"/>
          </p:cNvSpPr>
          <p:nvPr>
            <p:ph/>
          </p:nvPr>
        </p:nvSpPr>
        <p:spPr>
          <a:xfrm>
            <a:off x="609600" y="274639"/>
            <a:ext cx="10972800" cy="5851525"/>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9453D53-2DDF-4FD7-B350-33B3E4693D0E}" type="slidenum">
              <a:rPr lang="en-US" altLang="vi-VN"/>
              <a:pPr/>
              <a:t>‹#›</a:t>
            </a:fld>
            <a:endParaRPr lang="en-US" altLang="vi-VN"/>
          </a:p>
        </p:txBody>
      </p:sp>
    </p:spTree>
    <p:extLst>
      <p:ext uri="{BB962C8B-B14F-4D97-AF65-F5344CB8AC3E}">
        <p14:creationId xmlns:p14="http://schemas.microsoft.com/office/powerpoint/2010/main" val="3364634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EA0C69B-9879-4224-96D3-50CD35711598}" type="slidenum">
              <a:rPr lang="en-US" altLang="vi-VN"/>
              <a:pPr/>
              <a:t>‹#›</a:t>
            </a:fld>
            <a:endParaRPr lang="en-US" altLang="vi-VN"/>
          </a:p>
        </p:txBody>
      </p:sp>
    </p:spTree>
    <p:extLst>
      <p:ext uri="{BB962C8B-B14F-4D97-AF65-F5344CB8AC3E}">
        <p14:creationId xmlns:p14="http://schemas.microsoft.com/office/powerpoint/2010/main" val="2357074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9554EBB-E4FA-49F1-ABD8-7BDC2C9B46F0}" type="slidenum">
              <a:rPr lang="en-US" altLang="vi-VN"/>
              <a:pPr/>
              <a:t>‹#›</a:t>
            </a:fld>
            <a:endParaRPr lang="en-US" altLang="vi-VN"/>
          </a:p>
        </p:txBody>
      </p:sp>
    </p:spTree>
    <p:extLst>
      <p:ext uri="{BB962C8B-B14F-4D97-AF65-F5344CB8AC3E}">
        <p14:creationId xmlns:p14="http://schemas.microsoft.com/office/powerpoint/2010/main" val="3672678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047072B-C439-41EF-A0D5-DAF4C9C62BE8}" type="slidenum">
              <a:rPr lang="en-US" altLang="vi-VN"/>
              <a:pPr/>
              <a:t>‹#›</a:t>
            </a:fld>
            <a:endParaRPr lang="en-US" altLang="vi-VN"/>
          </a:p>
        </p:txBody>
      </p:sp>
    </p:spTree>
    <p:extLst>
      <p:ext uri="{BB962C8B-B14F-4D97-AF65-F5344CB8AC3E}">
        <p14:creationId xmlns:p14="http://schemas.microsoft.com/office/powerpoint/2010/main" val="1840032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9F041B0D-E6C7-4D93-8354-A4689180B8C4}" type="slidenum">
              <a:rPr lang="en-US" altLang="vi-VN"/>
              <a:pPr/>
              <a:t>‹#›</a:t>
            </a:fld>
            <a:endParaRPr lang="en-US" altLang="vi-VN"/>
          </a:p>
        </p:txBody>
      </p:sp>
    </p:spTree>
    <p:extLst>
      <p:ext uri="{BB962C8B-B14F-4D97-AF65-F5344CB8AC3E}">
        <p14:creationId xmlns:p14="http://schemas.microsoft.com/office/powerpoint/2010/main" val="2825286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5C3268D9-175C-4752-B0E2-D3112F5B6390}" type="slidenum">
              <a:rPr lang="en-US" altLang="vi-VN"/>
              <a:pPr/>
              <a:t>‹#›</a:t>
            </a:fld>
            <a:endParaRPr lang="en-US" altLang="vi-VN"/>
          </a:p>
        </p:txBody>
      </p:sp>
    </p:spTree>
    <p:extLst>
      <p:ext uri="{BB962C8B-B14F-4D97-AF65-F5344CB8AC3E}">
        <p14:creationId xmlns:p14="http://schemas.microsoft.com/office/powerpoint/2010/main" val="3256218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1EBF6AE8-C9F9-40D4-BBDF-A3189EB9F078}" type="slidenum">
              <a:rPr lang="en-US" altLang="vi-VN"/>
              <a:pPr/>
              <a:t>‹#›</a:t>
            </a:fld>
            <a:endParaRPr lang="en-US" altLang="vi-VN"/>
          </a:p>
        </p:txBody>
      </p:sp>
    </p:spTree>
    <p:extLst>
      <p:ext uri="{BB962C8B-B14F-4D97-AF65-F5344CB8AC3E}">
        <p14:creationId xmlns:p14="http://schemas.microsoft.com/office/powerpoint/2010/main" val="3881898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2E4E8FB-5AC1-4AE7-8BE8-202865893EA4}" type="slidenum">
              <a:rPr lang="en-US" altLang="vi-VN"/>
              <a:pPr/>
              <a:t>‹#›</a:t>
            </a:fld>
            <a:endParaRPr lang="en-US" altLang="vi-VN"/>
          </a:p>
        </p:txBody>
      </p:sp>
    </p:spTree>
    <p:extLst>
      <p:ext uri="{BB962C8B-B14F-4D97-AF65-F5344CB8AC3E}">
        <p14:creationId xmlns:p14="http://schemas.microsoft.com/office/powerpoint/2010/main" val="3218394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D0D2C66-A575-4789-AB76-31899E93CCED}" type="slidenum">
              <a:rPr lang="en-US" altLang="vi-VN"/>
              <a:pPr/>
              <a:t>‹#›</a:t>
            </a:fld>
            <a:endParaRPr lang="en-US" altLang="vi-VN"/>
          </a:p>
        </p:txBody>
      </p:sp>
    </p:spTree>
    <p:extLst>
      <p:ext uri="{BB962C8B-B14F-4D97-AF65-F5344CB8AC3E}">
        <p14:creationId xmlns:p14="http://schemas.microsoft.com/office/powerpoint/2010/main" val="1980844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1027"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fld id="{BE994C46-1B89-4D88-A14A-02F5A0375B7E}" type="slidenum">
              <a:rPr lang="en-US" altLang="vi-VN"/>
              <a:pPr/>
              <a:t>‹#›</a:t>
            </a:fld>
            <a:endParaRPr lang="en-US" alt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0.gif"/><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1.gif"/></Relationships>
</file>

<file path=ppt/slides/_rels/slide1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1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gif"/><Relationship Id="rId4" Type="http://schemas.openxmlformats.org/officeDocument/2006/relationships/image" Target="../media/image11.gif"/></Relationships>
</file>

<file path=ppt/slides/_rels/slide1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1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1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22.jpeg"/><Relationship Id="rId1" Type="http://schemas.openxmlformats.org/officeDocument/2006/relationships/slideLayout" Target="../slideLayouts/slideLayout1.xml"/><Relationship Id="rId4" Type="http://schemas.openxmlformats.org/officeDocument/2006/relationships/image" Target="../media/image1.gif"/></Relationships>
</file>

<file path=ppt/slides/_rels/slide2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23.gif"/><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2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23.gif"/><Relationship Id="rId7" Type="http://schemas.openxmlformats.org/officeDocument/2006/relationships/image" Target="../media/image30.jpeg"/><Relationship Id="rId2" Type="http://schemas.openxmlformats.org/officeDocument/2006/relationships/slideLayout" Target="../slideLayouts/slideLayout2.xml"/><Relationship Id="rId1" Type="http://schemas.openxmlformats.org/officeDocument/2006/relationships/audio" Target="file:///G:\MTXQ\Bai%20du%20thi%20Hanh\vo%20tay.mp3" TargetMode="External"/><Relationship Id="rId6" Type="http://schemas.openxmlformats.org/officeDocument/2006/relationships/image" Target="../media/image29.jpeg"/><Relationship Id="rId5" Type="http://schemas.openxmlformats.org/officeDocument/2006/relationships/image" Target="../media/image28.jpeg"/><Relationship Id="rId10" Type="http://schemas.openxmlformats.org/officeDocument/2006/relationships/image" Target="../media/image1.gif"/><Relationship Id="rId4" Type="http://schemas.openxmlformats.org/officeDocument/2006/relationships/image" Target="../media/image24.jpeg"/><Relationship Id="rId9"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3.gi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audio" Target="file:///D:\PP%20B&#224;i%20gi&#7843;ng%20&#273;i&#7879;n%20t&#7917;\T3-%20PP%20T&#236;m%20hi&#7875;u%20m&#7897;t%20s&#7889;%20lo&#224;i%20hoa\M&#224;u%20Hoa%20-%20Nh&#7841;c%20Thi&#7871;u%20Nhi%20C&#243;%20L&#7901;i.mp3" TargetMode="External"/><Relationship Id="rId6" Type="http://schemas.openxmlformats.org/officeDocument/2006/relationships/image" Target="../media/image5.png"/><Relationship Id="rId5" Type="http://schemas.openxmlformats.org/officeDocument/2006/relationships/image" Target="../media/image1.gif"/><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0.gif"/><Relationship Id="rId1" Type="http://schemas.openxmlformats.org/officeDocument/2006/relationships/slideLayout" Target="../slideLayouts/slideLayout12.xml"/><Relationship Id="rId5" Type="http://schemas.openxmlformats.org/officeDocument/2006/relationships/image" Target="../media/image12.jpeg"/><Relationship Id="rId4" Type="http://schemas.openxmlformats.org/officeDocument/2006/relationships/image" Target="../media/image11.gif"/></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CC"/>
            </a:gs>
            <a:gs pos="50000">
              <a:schemeClr val="accent1"/>
            </a:gs>
            <a:gs pos="100000">
              <a:srgbClr val="FFFFCC"/>
            </a:gs>
          </a:gsLst>
          <a:lin ang="5400000" scaled="1"/>
        </a:gradFill>
        <a:effectLst/>
      </p:bgPr>
    </p:bg>
    <p:spTree>
      <p:nvGrpSpPr>
        <p:cNvPr id="1" name=""/>
        <p:cNvGrpSpPr/>
        <p:nvPr/>
      </p:nvGrpSpPr>
      <p:grpSpPr>
        <a:xfrm>
          <a:off x="0" y="0"/>
          <a:ext cx="0" cy="0"/>
          <a:chOff x="0" y="0"/>
          <a:chExt cx="0" cy="0"/>
        </a:xfrm>
      </p:grpSpPr>
      <p:grpSp>
        <p:nvGrpSpPr>
          <p:cNvPr id="3074" name="Group 14"/>
          <p:cNvGrpSpPr>
            <a:grpSpLocks/>
          </p:cNvGrpSpPr>
          <p:nvPr/>
        </p:nvGrpSpPr>
        <p:grpSpPr bwMode="auto">
          <a:xfrm>
            <a:off x="0" y="0"/>
            <a:ext cx="12192000" cy="6918325"/>
            <a:chOff x="0" y="-19"/>
            <a:chExt cx="5760" cy="4377"/>
          </a:xfrm>
        </p:grpSpPr>
        <p:pic>
          <p:nvPicPr>
            <p:cNvPr id="3080" name="Picture 15" descr="flower[1][1][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458"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16" descr="flower[1][1][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996"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17" descr="flower[1][1][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97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18" descr="flower[1][1][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67" name="Text Box 19"/>
          <p:cNvSpPr txBox="1">
            <a:spLocks noChangeArrowheads="1"/>
          </p:cNvSpPr>
          <p:nvPr/>
        </p:nvSpPr>
        <p:spPr bwMode="auto">
          <a:xfrm>
            <a:off x="4268788" y="4522788"/>
            <a:ext cx="346233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en-US" altLang="vi-VN" sz="2400" b="1" dirty="0" err="1">
                <a:latin typeface="Times New Roman" pitchFamily="18" charset="0"/>
              </a:rPr>
              <a:t>Lứa</a:t>
            </a:r>
            <a:r>
              <a:rPr lang="en-US" altLang="vi-VN" sz="2400" b="1" dirty="0">
                <a:latin typeface="Times New Roman" pitchFamily="18" charset="0"/>
              </a:rPr>
              <a:t> </a:t>
            </a:r>
            <a:r>
              <a:rPr lang="en-US" altLang="vi-VN" sz="2400" b="1" dirty="0" err="1">
                <a:latin typeface="Times New Roman" pitchFamily="18" charset="0"/>
              </a:rPr>
              <a:t>tuổi</a:t>
            </a:r>
            <a:r>
              <a:rPr lang="en-US" altLang="vi-VN" sz="2400" b="1" dirty="0">
                <a:latin typeface="Times New Roman" pitchFamily="18" charset="0"/>
              </a:rPr>
              <a:t>: </a:t>
            </a:r>
            <a:r>
              <a:rPr lang="en-US" altLang="vi-VN" sz="2800" b="1" dirty="0" err="1">
                <a:latin typeface="Times New Roman" pitchFamily="18" charset="0"/>
              </a:rPr>
              <a:t>Mẫu</a:t>
            </a:r>
            <a:r>
              <a:rPr lang="en-US" altLang="vi-VN" sz="2400" b="1" dirty="0">
                <a:latin typeface="Times New Roman" pitchFamily="18" charset="0"/>
              </a:rPr>
              <a:t> </a:t>
            </a:r>
            <a:r>
              <a:rPr lang="en-US" altLang="vi-VN" sz="2400" b="1" dirty="0" err="1">
                <a:latin typeface="Times New Roman" pitchFamily="18" charset="0"/>
              </a:rPr>
              <a:t>giáo</a:t>
            </a:r>
            <a:r>
              <a:rPr lang="en-US" altLang="vi-VN" sz="2400" b="1" dirty="0">
                <a:latin typeface="Times New Roman" pitchFamily="18" charset="0"/>
              </a:rPr>
              <a:t> </a:t>
            </a:r>
            <a:r>
              <a:rPr lang="en-US" altLang="vi-VN" sz="2400" b="1" dirty="0" err="1">
                <a:latin typeface="Times New Roman" pitchFamily="18" charset="0"/>
              </a:rPr>
              <a:t>Lớn</a:t>
            </a:r>
            <a:endParaRPr lang="en-US" altLang="vi-VN" sz="2400" b="1" dirty="0">
              <a:latin typeface="Times New Roman" pitchFamily="18" charset="0"/>
            </a:endParaRPr>
          </a:p>
        </p:txBody>
      </p:sp>
      <p:sp>
        <p:nvSpPr>
          <p:cNvPr id="2068" name="Text Box 20"/>
          <p:cNvSpPr txBox="1">
            <a:spLocks noChangeArrowheads="1"/>
          </p:cNvSpPr>
          <p:nvPr/>
        </p:nvSpPr>
        <p:spPr bwMode="auto">
          <a:xfrm>
            <a:off x="3914775" y="3657600"/>
            <a:ext cx="45148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en-US" altLang="vi-VN" b="1" dirty="0" err="1">
                <a:solidFill>
                  <a:srgbClr val="FF6600"/>
                </a:solidFill>
                <a:latin typeface=".VnArial" pitchFamily="34" charset="0"/>
              </a:rPr>
              <a:t>Chủ</a:t>
            </a:r>
            <a:r>
              <a:rPr lang="en-US" altLang="vi-VN" b="1" dirty="0">
                <a:solidFill>
                  <a:srgbClr val="FF6600"/>
                </a:solidFill>
                <a:latin typeface=".VnArial" pitchFamily="34" charset="0"/>
              </a:rPr>
              <a:t> </a:t>
            </a:r>
            <a:r>
              <a:rPr lang="en-US" altLang="vi-VN" b="1" dirty="0" err="1">
                <a:solidFill>
                  <a:srgbClr val="FF6600"/>
                </a:solidFill>
                <a:latin typeface=".VnArial" pitchFamily="34" charset="0"/>
              </a:rPr>
              <a:t>điểm</a:t>
            </a:r>
            <a:r>
              <a:rPr lang="en-US" altLang="vi-VN" b="1" dirty="0">
                <a:solidFill>
                  <a:srgbClr val="FF6600"/>
                </a:solidFill>
                <a:latin typeface=".VnArial" pitchFamily="34" charset="0"/>
              </a:rPr>
              <a:t>: </a:t>
            </a:r>
            <a:r>
              <a:rPr lang="en-US" altLang="vi-VN" b="1" dirty="0" err="1">
                <a:solidFill>
                  <a:srgbClr val="FF6600"/>
                </a:solidFill>
                <a:latin typeface=".VnArial" pitchFamily="34" charset="0"/>
              </a:rPr>
              <a:t>Thực</a:t>
            </a:r>
            <a:r>
              <a:rPr lang="en-US" altLang="vi-VN" b="1" dirty="0">
                <a:solidFill>
                  <a:srgbClr val="FF6600"/>
                </a:solidFill>
                <a:latin typeface=".VnArial" pitchFamily="34" charset="0"/>
              </a:rPr>
              <a:t> </a:t>
            </a:r>
            <a:r>
              <a:rPr lang="en-US" altLang="vi-VN" b="1" dirty="0" err="1">
                <a:solidFill>
                  <a:srgbClr val="FF6600"/>
                </a:solidFill>
                <a:latin typeface=".VnArial" pitchFamily="34" charset="0"/>
              </a:rPr>
              <a:t>Vật</a:t>
            </a:r>
            <a:endParaRPr lang="en-US" altLang="vi-VN" b="1" dirty="0">
              <a:solidFill>
                <a:srgbClr val="FF6600"/>
              </a:solidFill>
              <a:latin typeface=".VnArial" pitchFamily="34" charset="0"/>
            </a:endParaRPr>
          </a:p>
        </p:txBody>
      </p:sp>
      <p:sp>
        <p:nvSpPr>
          <p:cNvPr id="2069" name="Text Box 21"/>
          <p:cNvSpPr txBox="1">
            <a:spLocks noChangeArrowheads="1"/>
          </p:cNvSpPr>
          <p:nvPr/>
        </p:nvSpPr>
        <p:spPr bwMode="auto">
          <a:xfrm>
            <a:off x="4528343" y="2800891"/>
            <a:ext cx="294322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en-US" altLang="vi-VN" b="1" dirty="0" err="1">
                <a:solidFill>
                  <a:srgbClr val="FFFF00"/>
                </a:solidFill>
                <a:latin typeface="Times New Roman" pitchFamily="18" charset="0"/>
              </a:rPr>
              <a:t>Một</a:t>
            </a:r>
            <a:r>
              <a:rPr lang="en-US" altLang="vi-VN" b="1" dirty="0">
                <a:solidFill>
                  <a:srgbClr val="FFFF00"/>
                </a:solidFill>
                <a:latin typeface="Times New Roman" pitchFamily="18" charset="0"/>
              </a:rPr>
              <a:t> </a:t>
            </a:r>
            <a:r>
              <a:rPr lang="en-US" altLang="vi-VN" b="1" dirty="0" err="1">
                <a:solidFill>
                  <a:srgbClr val="FFFF00"/>
                </a:solidFill>
                <a:latin typeface="Times New Roman" pitchFamily="18" charset="0"/>
              </a:rPr>
              <a:t>số</a:t>
            </a:r>
            <a:r>
              <a:rPr lang="en-US" altLang="vi-VN" b="1" dirty="0">
                <a:solidFill>
                  <a:srgbClr val="FFFF00"/>
                </a:solidFill>
                <a:latin typeface="Times New Roman" pitchFamily="18" charset="0"/>
              </a:rPr>
              <a:t> </a:t>
            </a:r>
            <a:r>
              <a:rPr lang="en-US" altLang="vi-VN" sz="3600" b="1" dirty="0" err="1">
                <a:solidFill>
                  <a:srgbClr val="FFFF00"/>
                </a:solidFill>
                <a:latin typeface="Times New Roman" pitchFamily="18" charset="0"/>
              </a:rPr>
              <a:t>loài</a:t>
            </a:r>
            <a:r>
              <a:rPr lang="en-US" altLang="vi-VN" b="1" dirty="0">
                <a:solidFill>
                  <a:srgbClr val="FFFF00"/>
                </a:solidFill>
                <a:latin typeface="Times New Roman" pitchFamily="18" charset="0"/>
              </a:rPr>
              <a:t> </a:t>
            </a:r>
            <a:r>
              <a:rPr lang="en-US" altLang="vi-VN" b="1" dirty="0" err="1">
                <a:solidFill>
                  <a:srgbClr val="FFFF00"/>
                </a:solidFill>
                <a:latin typeface="Times New Roman" pitchFamily="18" charset="0"/>
              </a:rPr>
              <a:t>hoa</a:t>
            </a:r>
            <a:endParaRPr lang="en-US" altLang="vi-VN" b="1" dirty="0">
              <a:solidFill>
                <a:srgbClr val="FFFF00"/>
              </a:solidFill>
              <a:latin typeface="Times New Roman" pitchFamily="18" charset="0"/>
            </a:endParaRPr>
          </a:p>
        </p:txBody>
      </p:sp>
      <p:sp>
        <p:nvSpPr>
          <p:cNvPr id="2071" name="WordArt 23"/>
          <p:cNvSpPr>
            <a:spLocks noChangeArrowheads="1" noChangeShapeType="1" noTextEdit="1"/>
          </p:cNvSpPr>
          <p:nvPr/>
        </p:nvSpPr>
        <p:spPr bwMode="auto">
          <a:xfrm>
            <a:off x="2971800" y="1143000"/>
            <a:ext cx="6400800" cy="2514600"/>
          </a:xfrm>
          <a:prstGeom prst="rect">
            <a:avLst/>
          </a:prstGeom>
        </p:spPr>
        <p:txBody>
          <a:bodyPr spcFirstLastPara="1" wrap="none" fromWordArt="1">
            <a:prstTxWarp prst="textArchUp">
              <a:avLst>
                <a:gd name="adj" fmla="val 10800000"/>
              </a:avLst>
            </a:prstTxWarp>
          </a:bodyPr>
          <a:lstStyle/>
          <a:p>
            <a:pPr algn="ctr"/>
            <a:r>
              <a:rPr lang="vi-VN" sz="3600" b="1" i="1" kern="10">
                <a:ln w="9525">
                  <a:solidFill>
                    <a:srgbClr val="000000"/>
                  </a:solidFill>
                  <a:round/>
                  <a:headEnd/>
                  <a:tailEnd/>
                </a:ln>
                <a:solidFill>
                  <a:srgbClr val="FFFF00"/>
                </a:solidFill>
                <a:effectLst>
                  <a:outerShdw dist="35921" dir="2700000" algn="ctr" rotWithShape="0">
                    <a:srgbClr val="808080">
                      <a:alpha val="79999"/>
                    </a:srgbClr>
                  </a:outerShdw>
                </a:effectLst>
                <a:latin typeface="Arial"/>
                <a:cs typeface="Arial"/>
              </a:rPr>
              <a:t>Làm quen môi trường xung quanh</a:t>
            </a:r>
            <a:endParaRPr lang="en-US" sz="3600" b="1" i="1" kern="10">
              <a:ln w="9525">
                <a:solidFill>
                  <a:srgbClr val="000000"/>
                </a:solidFill>
                <a:round/>
                <a:headEnd/>
                <a:tailEnd/>
              </a:ln>
              <a:solidFill>
                <a:srgbClr val="FFFF00"/>
              </a:solidFill>
              <a:effectLst>
                <a:outerShdw dist="35921" dir="2700000" algn="ctr" rotWithShape="0">
                  <a:srgbClr val="808080">
                    <a:alpha val="79999"/>
                  </a:srgbClr>
                </a:outerShdw>
              </a:effectLst>
              <a:latin typeface="Arial"/>
              <a:cs typeface="Arial"/>
            </a:endParaRPr>
          </a:p>
        </p:txBody>
      </p:sp>
      <p:sp>
        <p:nvSpPr>
          <p:cNvPr id="3079" name="Hộp Văn bản 1"/>
          <p:cNvSpPr txBox="1">
            <a:spLocks noChangeArrowheads="1"/>
          </p:cNvSpPr>
          <p:nvPr/>
        </p:nvSpPr>
        <p:spPr bwMode="auto">
          <a:xfrm>
            <a:off x="4268788" y="5169854"/>
            <a:ext cx="37163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vi-VN" altLang="vi-VN" sz="2000" b="1" dirty="0">
                <a:latin typeface="#9Slide03 AllRoundGothic" pitchFamily="34" charset="0"/>
              </a:rPr>
              <a:t>Giáo </a:t>
            </a:r>
            <a:r>
              <a:rPr lang="vi-VN" altLang="vi-VN" sz="2400" b="1" dirty="0">
                <a:latin typeface="#9Slide03 AllRoundGothic" pitchFamily="34" charset="0"/>
              </a:rPr>
              <a:t>viên</a:t>
            </a:r>
            <a:r>
              <a:rPr lang="vi-VN" altLang="vi-VN" sz="2000" b="1" dirty="0">
                <a:latin typeface="#9Slide03 AllRoundGothic" pitchFamily="34" charset="0"/>
              </a:rPr>
              <a:t>: </a:t>
            </a:r>
            <a:r>
              <a:rPr lang="vi-VN" altLang="vi-VN" sz="2000" b="1" dirty="0" smtClean="0">
                <a:latin typeface="#9Slide03 AllRoundGothic" pitchFamily="34" charset="0"/>
              </a:rPr>
              <a:t>Ngô Minh Châu</a:t>
            </a:r>
            <a:endParaRPr lang="vi-VN" altLang="vi-VN" sz="2000" b="1" dirty="0">
              <a:latin typeface="#9Slide03 AllRoundGothic" pitchFamily="34" charset="0"/>
            </a:endParaRPr>
          </a:p>
        </p:txBody>
      </p:sp>
      <p:pic>
        <p:nvPicPr>
          <p:cNvPr id="12" name="Picture 11"/>
          <p:cNvPicPr>
            <a:picLocks noChangeAspect="1"/>
          </p:cNvPicPr>
          <p:nvPr/>
        </p:nvPicPr>
        <p:blipFill>
          <a:blip r:embed="rId3"/>
          <a:stretch>
            <a:fillRect/>
          </a:stretch>
        </p:blipFill>
        <p:spPr>
          <a:xfrm>
            <a:off x="5504655" y="1676400"/>
            <a:ext cx="990599" cy="7997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071"/>
                                        </p:tgtEl>
                                        <p:attrNameLst>
                                          <p:attrName>style.visibility</p:attrName>
                                        </p:attrNameLst>
                                      </p:cBhvr>
                                      <p:to>
                                        <p:strVal val="visible"/>
                                      </p:to>
                                    </p:set>
                                    <p:animEffect transition="in" filter="wipe(down)">
                                      <p:cBhvr>
                                        <p:cTn id="7" dur="1450">
                                          <p:stCondLst>
                                            <p:cond delay="0"/>
                                          </p:stCondLst>
                                        </p:cTn>
                                        <p:tgtEl>
                                          <p:spTgt spid="2071"/>
                                        </p:tgtEl>
                                      </p:cBhvr>
                                    </p:animEffect>
                                    <p:anim calcmode="lin" valueType="num">
                                      <p:cBhvr>
                                        <p:cTn id="8" dur="4555" tmFilter="0,0; 0.14,0.36; 0.43,0.73; 0.71,0.91; 1.0,1.0">
                                          <p:stCondLst>
                                            <p:cond delay="0"/>
                                          </p:stCondLst>
                                        </p:cTn>
                                        <p:tgtEl>
                                          <p:spTgt spid="2071"/>
                                        </p:tgtEl>
                                        <p:attrNameLst>
                                          <p:attrName>ppt_x</p:attrName>
                                        </p:attrNameLst>
                                      </p:cBhvr>
                                      <p:tavLst>
                                        <p:tav tm="0">
                                          <p:val>
                                            <p:strVal val="#ppt_x-0.25"/>
                                          </p:val>
                                        </p:tav>
                                        <p:tav tm="100000">
                                          <p:val>
                                            <p:strVal val="#ppt_x"/>
                                          </p:val>
                                        </p:tav>
                                      </p:tavLst>
                                    </p:anim>
                                    <p:anim calcmode="lin" valueType="num">
                                      <p:cBhvr>
                                        <p:cTn id="9" dur="1660" tmFilter="0.0,0.0; 0.25,0.07; 0.50,0.2; 0.75,0.467; 1.0,1.0">
                                          <p:stCondLst>
                                            <p:cond delay="0"/>
                                          </p:stCondLst>
                                        </p:cTn>
                                        <p:tgtEl>
                                          <p:spTgt spid="2071"/>
                                        </p:tgtEl>
                                        <p:attrNameLst>
                                          <p:attrName>ppt_y</p:attrName>
                                        </p:attrNameLst>
                                      </p:cBhvr>
                                      <p:tavLst>
                                        <p:tav tm="0" fmla="#ppt_y-sin(pi*$)/3">
                                          <p:val>
                                            <p:fltVal val="0.5"/>
                                          </p:val>
                                        </p:tav>
                                        <p:tav tm="100000">
                                          <p:val>
                                            <p:fltVal val="1"/>
                                          </p:val>
                                        </p:tav>
                                      </p:tavLst>
                                    </p:anim>
                                    <p:anim calcmode="lin" valueType="num">
                                      <p:cBhvr>
                                        <p:cTn id="10" dur="1660" tmFilter="0, 0; 0.125,0.2665; 0.25,0.4; 0.375,0.465; 0.5,0.5;  0.625,0.535; 0.75,0.6; 0.875,0.7335; 1,1">
                                          <p:stCondLst>
                                            <p:cond delay="1660"/>
                                          </p:stCondLst>
                                        </p:cTn>
                                        <p:tgtEl>
                                          <p:spTgt spid="2071"/>
                                        </p:tgtEl>
                                        <p:attrNameLst>
                                          <p:attrName>ppt_y</p:attrName>
                                        </p:attrNameLst>
                                      </p:cBhvr>
                                      <p:tavLst>
                                        <p:tav tm="0" fmla="#ppt_y-sin(pi*$)/9">
                                          <p:val>
                                            <p:fltVal val="0"/>
                                          </p:val>
                                        </p:tav>
                                        <p:tav tm="100000">
                                          <p:val>
                                            <p:fltVal val="1"/>
                                          </p:val>
                                        </p:tav>
                                      </p:tavLst>
                                    </p:anim>
                                    <p:anim calcmode="lin" valueType="num">
                                      <p:cBhvr>
                                        <p:cTn id="11" dur="830" tmFilter="0, 0; 0.125,0.2665; 0.25,0.4; 0.375,0.465; 0.5,0.5;  0.625,0.535; 0.75,0.6; 0.875,0.7335; 1,1">
                                          <p:stCondLst>
                                            <p:cond delay="3310"/>
                                          </p:stCondLst>
                                        </p:cTn>
                                        <p:tgtEl>
                                          <p:spTgt spid="2071"/>
                                        </p:tgtEl>
                                        <p:attrNameLst>
                                          <p:attrName>ppt_y</p:attrName>
                                        </p:attrNameLst>
                                      </p:cBhvr>
                                      <p:tavLst>
                                        <p:tav tm="0" fmla="#ppt_y-sin(pi*$)/27">
                                          <p:val>
                                            <p:fltVal val="0"/>
                                          </p:val>
                                        </p:tav>
                                        <p:tav tm="100000">
                                          <p:val>
                                            <p:fltVal val="1"/>
                                          </p:val>
                                        </p:tav>
                                      </p:tavLst>
                                    </p:anim>
                                    <p:anim calcmode="lin" valueType="num">
                                      <p:cBhvr>
                                        <p:cTn id="12" dur="410" tmFilter="0, 0; 0.125,0.2665; 0.25,0.4; 0.375,0.465; 0.5,0.5;  0.625,0.535; 0.75,0.6; 0.875,0.7335; 1,1">
                                          <p:stCondLst>
                                            <p:cond delay="4140"/>
                                          </p:stCondLst>
                                        </p:cTn>
                                        <p:tgtEl>
                                          <p:spTgt spid="2071"/>
                                        </p:tgtEl>
                                        <p:attrNameLst>
                                          <p:attrName>ppt_y</p:attrName>
                                        </p:attrNameLst>
                                      </p:cBhvr>
                                      <p:tavLst>
                                        <p:tav tm="0" fmla="#ppt_y-sin(pi*$)/81">
                                          <p:val>
                                            <p:fltVal val="0"/>
                                          </p:val>
                                        </p:tav>
                                        <p:tav tm="100000">
                                          <p:val>
                                            <p:fltVal val="1"/>
                                          </p:val>
                                        </p:tav>
                                      </p:tavLst>
                                    </p:anim>
                                    <p:animScale>
                                      <p:cBhvr>
                                        <p:cTn id="13" dur="65">
                                          <p:stCondLst>
                                            <p:cond delay="1625"/>
                                          </p:stCondLst>
                                        </p:cTn>
                                        <p:tgtEl>
                                          <p:spTgt spid="2071"/>
                                        </p:tgtEl>
                                      </p:cBhvr>
                                      <p:to x="100000" y="60000"/>
                                    </p:animScale>
                                    <p:animScale>
                                      <p:cBhvr>
                                        <p:cTn id="14" dur="415" decel="50000">
                                          <p:stCondLst>
                                            <p:cond delay="1690"/>
                                          </p:stCondLst>
                                        </p:cTn>
                                        <p:tgtEl>
                                          <p:spTgt spid="2071"/>
                                        </p:tgtEl>
                                      </p:cBhvr>
                                      <p:to x="100000" y="100000"/>
                                    </p:animScale>
                                    <p:animScale>
                                      <p:cBhvr>
                                        <p:cTn id="15" dur="65">
                                          <p:stCondLst>
                                            <p:cond delay="3280"/>
                                          </p:stCondLst>
                                        </p:cTn>
                                        <p:tgtEl>
                                          <p:spTgt spid="2071"/>
                                        </p:tgtEl>
                                      </p:cBhvr>
                                      <p:to x="100000" y="80000"/>
                                    </p:animScale>
                                    <p:animScale>
                                      <p:cBhvr>
                                        <p:cTn id="16" dur="415" decel="50000">
                                          <p:stCondLst>
                                            <p:cond delay="3345"/>
                                          </p:stCondLst>
                                        </p:cTn>
                                        <p:tgtEl>
                                          <p:spTgt spid="2071"/>
                                        </p:tgtEl>
                                      </p:cBhvr>
                                      <p:to x="100000" y="100000"/>
                                    </p:animScale>
                                    <p:animScale>
                                      <p:cBhvr>
                                        <p:cTn id="17" dur="65">
                                          <p:stCondLst>
                                            <p:cond delay="4105"/>
                                          </p:stCondLst>
                                        </p:cTn>
                                        <p:tgtEl>
                                          <p:spTgt spid="2071"/>
                                        </p:tgtEl>
                                      </p:cBhvr>
                                      <p:to x="100000" y="90000"/>
                                    </p:animScale>
                                    <p:animScale>
                                      <p:cBhvr>
                                        <p:cTn id="18" dur="415" decel="50000">
                                          <p:stCondLst>
                                            <p:cond delay="4170"/>
                                          </p:stCondLst>
                                        </p:cTn>
                                        <p:tgtEl>
                                          <p:spTgt spid="2071"/>
                                        </p:tgtEl>
                                      </p:cBhvr>
                                      <p:to x="100000" y="100000"/>
                                    </p:animScale>
                                    <p:animScale>
                                      <p:cBhvr>
                                        <p:cTn id="19" dur="65">
                                          <p:stCondLst>
                                            <p:cond delay="4520"/>
                                          </p:stCondLst>
                                        </p:cTn>
                                        <p:tgtEl>
                                          <p:spTgt spid="2071"/>
                                        </p:tgtEl>
                                      </p:cBhvr>
                                      <p:to x="100000" y="95000"/>
                                    </p:animScale>
                                    <p:animScale>
                                      <p:cBhvr>
                                        <p:cTn id="20" dur="415" decel="50000">
                                          <p:stCondLst>
                                            <p:cond delay="4585"/>
                                          </p:stCondLst>
                                        </p:cTn>
                                        <p:tgtEl>
                                          <p:spTgt spid="2071"/>
                                        </p:tgtEl>
                                      </p:cBhvr>
                                      <p:to x="100000" y="100000"/>
                                    </p:animScale>
                                  </p:childTnLst>
                                </p:cTn>
                              </p:par>
                              <p:par>
                                <p:cTn id="21" presetID="21" presetClass="entr" presetSubtype="4" fill="hold" grpId="0" nodeType="withEffect">
                                  <p:stCondLst>
                                    <p:cond delay="0"/>
                                  </p:stCondLst>
                                  <p:childTnLst>
                                    <p:set>
                                      <p:cBhvr>
                                        <p:cTn id="22" dur="1" fill="hold">
                                          <p:stCondLst>
                                            <p:cond delay="0"/>
                                          </p:stCondLst>
                                        </p:cTn>
                                        <p:tgtEl>
                                          <p:spTgt spid="2068"/>
                                        </p:tgtEl>
                                        <p:attrNameLst>
                                          <p:attrName>style.visibility</p:attrName>
                                        </p:attrNameLst>
                                      </p:cBhvr>
                                      <p:to>
                                        <p:strVal val="visible"/>
                                      </p:to>
                                    </p:set>
                                    <p:animEffect transition="in" filter="wheel(4)">
                                      <p:cBhvr>
                                        <p:cTn id="23" dur="500"/>
                                        <p:tgtEl>
                                          <p:spTgt spid="2068"/>
                                        </p:tgtEl>
                                      </p:cBhvr>
                                    </p:animEffect>
                                  </p:childTnLst>
                                </p:cTn>
                              </p:par>
                              <p:par>
                                <p:cTn id="24" presetID="21" presetClass="entr" presetSubtype="4" fill="hold" grpId="0" nodeType="withEffect">
                                  <p:stCondLst>
                                    <p:cond delay="0"/>
                                  </p:stCondLst>
                                  <p:childTnLst>
                                    <p:set>
                                      <p:cBhvr>
                                        <p:cTn id="25" dur="1" fill="hold">
                                          <p:stCondLst>
                                            <p:cond delay="0"/>
                                          </p:stCondLst>
                                        </p:cTn>
                                        <p:tgtEl>
                                          <p:spTgt spid="2069"/>
                                        </p:tgtEl>
                                        <p:attrNameLst>
                                          <p:attrName>style.visibility</p:attrName>
                                        </p:attrNameLst>
                                      </p:cBhvr>
                                      <p:to>
                                        <p:strVal val="visible"/>
                                      </p:to>
                                    </p:set>
                                    <p:animEffect transition="in" filter="wheel(4)">
                                      <p:cBhvr>
                                        <p:cTn id="26" dur="500"/>
                                        <p:tgtEl>
                                          <p:spTgt spid="2069"/>
                                        </p:tgtEl>
                                      </p:cBhvr>
                                    </p:animEffect>
                                  </p:childTnLst>
                                </p:cTn>
                              </p:par>
                              <p:par>
                                <p:cTn id="27" presetID="21" presetClass="entr" presetSubtype="4" fill="hold" grpId="0" nodeType="withEffect">
                                  <p:stCondLst>
                                    <p:cond delay="0"/>
                                  </p:stCondLst>
                                  <p:childTnLst>
                                    <p:set>
                                      <p:cBhvr>
                                        <p:cTn id="28" dur="1" fill="hold">
                                          <p:stCondLst>
                                            <p:cond delay="0"/>
                                          </p:stCondLst>
                                        </p:cTn>
                                        <p:tgtEl>
                                          <p:spTgt spid="2067"/>
                                        </p:tgtEl>
                                        <p:attrNameLst>
                                          <p:attrName>style.visibility</p:attrName>
                                        </p:attrNameLst>
                                      </p:cBhvr>
                                      <p:to>
                                        <p:strVal val="visible"/>
                                      </p:to>
                                    </p:set>
                                    <p:animEffect transition="in" filter="wheel(4)">
                                      <p:cBhvr>
                                        <p:cTn id="29" dur="500"/>
                                        <p:tgtEl>
                                          <p:spTgt spid="20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p:bldP spid="2068" grpId="0"/>
      <p:bldP spid="2069" grpId="0"/>
      <p:bldP spid="207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vi-VN" smtClean="0">
                <a:latin typeface="VNI-Times" pitchFamily="2" charset="0"/>
              </a:rPr>
              <a:t> </a:t>
            </a:r>
          </a:p>
        </p:txBody>
      </p:sp>
      <p:pic>
        <p:nvPicPr>
          <p:cNvPr id="12291" name="Picture 3" descr="x1pc_jqddVOWRk-VaEPLmKuGpUDH4oRqaW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3581400"/>
            <a:ext cx="142875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4" descr="x1pc_jqddVOWRk-VaEPLmKuGpUDH4oRqaW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28600"/>
            <a:ext cx="142875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descr="x1pc_jqddVOWRk-VaEPLmKuGpUDH4oRqaW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686800" y="0"/>
            <a:ext cx="142875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6" descr="x1pc_jqddVOWRk-VaEPLmKuGpUDH4oRqaW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239250" y="3810000"/>
            <a:ext cx="142875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7" descr="x1pc_jqddVOWRk-VaEPLmKuGpUDH4oRqaW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352800"/>
            <a:ext cx="142875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7" name="Rectangle 9"/>
          <p:cNvSpPr>
            <a:spLocks noGrp="1" noRot="1" noChangeArrowheads="1"/>
          </p:cNvSpPr>
          <p:nvPr>
            <p:ph type="body" idx="1"/>
          </p:nvPr>
        </p:nvSpPr>
        <p:spPr>
          <a:xfrm>
            <a:off x="2209800" y="5181600"/>
            <a:ext cx="8007350" cy="838200"/>
          </a:xfrm>
          <a:noFill/>
        </p:spPr>
        <p:txBody>
          <a:bodyPr/>
          <a:lstStyle/>
          <a:p>
            <a:pPr algn="ctr" eaLnBrk="1" hangingPunct="1">
              <a:buFontTx/>
              <a:buNone/>
            </a:pPr>
            <a:r>
              <a:rPr lang="en-US" altLang="vi-VN" sz="5400" b="1" smtClean="0">
                <a:solidFill>
                  <a:srgbClr val="FF33CC"/>
                </a:solidFill>
                <a:latin typeface=".VnTime" pitchFamily="34" charset="0"/>
              </a:rPr>
              <a:t>Hoa Hång màu hång</a:t>
            </a:r>
          </a:p>
        </p:txBody>
      </p:sp>
      <p:grpSp>
        <p:nvGrpSpPr>
          <p:cNvPr id="2" name="Group 10"/>
          <p:cNvGrpSpPr>
            <a:grpSpLocks/>
          </p:cNvGrpSpPr>
          <p:nvPr/>
        </p:nvGrpSpPr>
        <p:grpSpPr bwMode="auto">
          <a:xfrm>
            <a:off x="0" y="-90488"/>
            <a:ext cx="12192000" cy="6948488"/>
            <a:chOff x="0" y="-19"/>
            <a:chExt cx="5760" cy="4377"/>
          </a:xfrm>
        </p:grpSpPr>
        <p:pic>
          <p:nvPicPr>
            <p:cNvPr id="12305" name="Picture 11"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458"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6" name="Picture 12"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996"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7" name="Picture 13"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397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8" name="Picture 14"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298" name="Picture 43" descr="Ho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2362200"/>
            <a:ext cx="5334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43" descr="Ho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2362200"/>
            <a:ext cx="5334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Picture 43" descr="Ho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838200"/>
            <a:ext cx="5334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43" descr="Ho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2819400"/>
            <a:ext cx="5334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2" name="Picture 43" descr="Ho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733800"/>
            <a:ext cx="5334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3" name="Picture 43" descr="Ho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371600"/>
            <a:ext cx="5334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0" name="Picture 22" descr="hoa%20ho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381000"/>
            <a:ext cx="8999538"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12310"/>
                                        </p:tgtEl>
                                        <p:attrNameLst>
                                          <p:attrName>style.visibility</p:attrName>
                                        </p:attrNameLst>
                                      </p:cBhvr>
                                      <p:to>
                                        <p:strVal val="visible"/>
                                      </p:to>
                                    </p:set>
                                    <p:animEffect transition="in" filter="checkerboard(across)">
                                      <p:cBhvr>
                                        <p:cTn id="7" dur="500"/>
                                        <p:tgtEl>
                                          <p:spTgt spid="12310"/>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2297">
                                            <p:txEl>
                                              <p:pRg st="0" end="0"/>
                                            </p:txEl>
                                          </p:spTgt>
                                        </p:tgtEl>
                                        <p:attrNameLst>
                                          <p:attrName>style.visibility</p:attrName>
                                        </p:attrNameLst>
                                      </p:cBhvr>
                                      <p:to>
                                        <p:strVal val="visible"/>
                                      </p:to>
                                    </p:set>
                                    <p:animEffect transition="in" filter="checkerboard(across)">
                                      <p:cBhvr>
                                        <p:cTn id="10" dur="500"/>
                                        <p:tgtEl>
                                          <p:spTgt spid="12297">
                                            <p:txEl>
                                              <p:pRg st="0" end="0"/>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heckerboard(across)">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CC"/>
            </a:gs>
            <a:gs pos="50000">
              <a:schemeClr val="accent1"/>
            </a:gs>
            <a:gs pos="100000">
              <a:srgbClr val="FFFFCC"/>
            </a:gs>
          </a:gsLst>
          <a:lin ang="5400000" scaled="1"/>
        </a:gradFill>
        <a:effectLst/>
      </p:bgPr>
    </p:bg>
    <p:spTree>
      <p:nvGrpSpPr>
        <p:cNvPr id="1" name=""/>
        <p:cNvGrpSpPr/>
        <p:nvPr/>
      </p:nvGrpSpPr>
      <p:grpSpPr>
        <a:xfrm>
          <a:off x="0" y="0"/>
          <a:ext cx="0" cy="0"/>
          <a:chOff x="0" y="0"/>
          <a:chExt cx="0" cy="0"/>
        </a:xfrm>
      </p:grpSpPr>
      <p:pic>
        <p:nvPicPr>
          <p:cNvPr id="30727" name="Picture 7" descr="h tra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457200"/>
            <a:ext cx="9677400" cy="531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8" name="Text Box 8"/>
          <p:cNvSpPr txBox="1">
            <a:spLocks noChangeArrowheads="1"/>
          </p:cNvSpPr>
          <p:nvPr/>
        </p:nvSpPr>
        <p:spPr bwMode="auto">
          <a:xfrm>
            <a:off x="2895600" y="5562600"/>
            <a:ext cx="5821363"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en-US" altLang="vi-VN" sz="6600" b="1">
                <a:solidFill>
                  <a:srgbClr val="0000FF"/>
                </a:solidFill>
                <a:latin typeface=".VnTime" pitchFamily="34" charset="0"/>
              </a:rPr>
              <a:t>Hoa hång tr¾ng</a:t>
            </a:r>
          </a:p>
        </p:txBody>
      </p:sp>
      <p:grpSp>
        <p:nvGrpSpPr>
          <p:cNvPr id="13316" name="Group 5"/>
          <p:cNvGrpSpPr>
            <a:grpSpLocks/>
          </p:cNvGrpSpPr>
          <p:nvPr/>
        </p:nvGrpSpPr>
        <p:grpSpPr bwMode="auto">
          <a:xfrm>
            <a:off x="76200" y="0"/>
            <a:ext cx="12115800" cy="6948488"/>
            <a:chOff x="0" y="-19"/>
            <a:chExt cx="5760" cy="4377"/>
          </a:xfrm>
        </p:grpSpPr>
        <p:pic>
          <p:nvPicPr>
            <p:cNvPr id="13317" name="Picture 6"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458"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7"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996"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8"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397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9"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30727"/>
                                        </p:tgtEl>
                                        <p:attrNameLst>
                                          <p:attrName>style.visibility</p:attrName>
                                        </p:attrNameLst>
                                      </p:cBhvr>
                                      <p:to>
                                        <p:strVal val="visible"/>
                                      </p:to>
                                    </p:set>
                                    <p:animEffect transition="in" filter="checkerboard(across)">
                                      <p:cBhvr>
                                        <p:cTn id="7" dur="500"/>
                                        <p:tgtEl>
                                          <p:spTgt spid="30727"/>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0728"/>
                                        </p:tgtEl>
                                        <p:attrNameLst>
                                          <p:attrName>style.visibility</p:attrName>
                                        </p:attrNameLst>
                                      </p:cBhvr>
                                      <p:to>
                                        <p:strVal val="visible"/>
                                      </p:to>
                                    </p:set>
                                    <p:animEffect transition="in" filter="checkerboard(across)">
                                      <p:cBhvr>
                                        <p:cTn id="10" dur="500"/>
                                        <p:tgtEl>
                                          <p:spTgt spid="307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CC"/>
            </a:gs>
            <a:gs pos="50000">
              <a:schemeClr val="accent1"/>
            </a:gs>
            <a:gs pos="100000">
              <a:srgbClr val="FFFFCC"/>
            </a:gs>
          </a:gsLst>
          <a:lin ang="5400000" scaled="1"/>
        </a:gradFill>
        <a:effectLst/>
      </p:bgPr>
    </p:bg>
    <p:spTree>
      <p:nvGrpSpPr>
        <p:cNvPr id="1" name=""/>
        <p:cNvGrpSpPr/>
        <p:nvPr/>
      </p:nvGrpSpPr>
      <p:grpSpPr>
        <a:xfrm>
          <a:off x="0" y="0"/>
          <a:ext cx="0" cy="0"/>
          <a:chOff x="0" y="0"/>
          <a:chExt cx="0" cy="0"/>
        </a:xfrm>
      </p:grpSpPr>
      <p:pic>
        <p:nvPicPr>
          <p:cNvPr id="45058" name="Picture 2"/>
          <p:cNvPicPr>
            <a:picLocks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1219200" y="533400"/>
            <a:ext cx="10058400" cy="50292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5059" name="Rectangle 3"/>
          <p:cNvSpPr>
            <a:spLocks noGrp="1" noRot="1" noChangeArrowheads="1"/>
          </p:cNvSpPr>
          <p:nvPr>
            <p:ph type="body" idx="1"/>
          </p:nvPr>
        </p:nvSpPr>
        <p:spPr>
          <a:xfrm>
            <a:off x="3048000" y="5638800"/>
            <a:ext cx="5943600" cy="838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80000"/>
              </a:lnSpc>
              <a:buFontTx/>
              <a:buNone/>
            </a:pPr>
            <a:r>
              <a:rPr lang="en-US" altLang="vi-VN" sz="4800" b="1" smtClean="0">
                <a:solidFill>
                  <a:schemeClr val="folHlink"/>
                </a:solidFill>
                <a:latin typeface="Times New Roman" pitchFamily="18" charset="0"/>
              </a:rPr>
              <a:t>Hoa h</a:t>
            </a:r>
            <a:r>
              <a:rPr lang="en-US" altLang="vi-VN" sz="4800" b="1" smtClean="0">
                <a:solidFill>
                  <a:schemeClr val="folHlink"/>
                </a:solidFill>
              </a:rPr>
              <a:t>ồng màu vàng</a:t>
            </a:r>
          </a:p>
        </p:txBody>
      </p:sp>
      <p:grpSp>
        <p:nvGrpSpPr>
          <p:cNvPr id="14340" name="Group 4"/>
          <p:cNvGrpSpPr>
            <a:grpSpLocks/>
          </p:cNvGrpSpPr>
          <p:nvPr/>
        </p:nvGrpSpPr>
        <p:grpSpPr bwMode="auto">
          <a:xfrm>
            <a:off x="0" y="-30163"/>
            <a:ext cx="12192000" cy="6948488"/>
            <a:chOff x="0" y="-19"/>
            <a:chExt cx="5760" cy="4377"/>
          </a:xfrm>
        </p:grpSpPr>
        <p:pic>
          <p:nvPicPr>
            <p:cNvPr id="14347" name="Picture 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458"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996"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397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8"/>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41" name="Picture 43" descr="Ho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458200" y="2514600"/>
            <a:ext cx="5334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43" descr="Ho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1066800"/>
            <a:ext cx="304800"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43" descr="Ho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2362200"/>
            <a:ext cx="5334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43" descr="Ho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1143000"/>
            <a:ext cx="5334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43" descr="Ho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2286000"/>
            <a:ext cx="5334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43" descr="Ho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2514600"/>
            <a:ext cx="5334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p:cTn id="7" dur="1000" fill="hold"/>
                                        <p:tgtEl>
                                          <p:spTgt spid="45058"/>
                                        </p:tgtEl>
                                        <p:attrNameLst>
                                          <p:attrName>ppt_w</p:attrName>
                                        </p:attrNameLst>
                                      </p:cBhvr>
                                      <p:tavLst>
                                        <p:tav tm="0">
                                          <p:val>
                                            <p:fltVal val="0"/>
                                          </p:val>
                                        </p:tav>
                                        <p:tav tm="100000">
                                          <p:val>
                                            <p:strVal val="#ppt_w"/>
                                          </p:val>
                                        </p:tav>
                                      </p:tavLst>
                                    </p:anim>
                                    <p:anim calcmode="lin" valueType="num">
                                      <p:cBhvr>
                                        <p:cTn id="8" dur="1000" fill="hold"/>
                                        <p:tgtEl>
                                          <p:spTgt spid="45058"/>
                                        </p:tgtEl>
                                        <p:attrNameLst>
                                          <p:attrName>ppt_h</p:attrName>
                                        </p:attrNameLst>
                                      </p:cBhvr>
                                      <p:tavLst>
                                        <p:tav tm="0">
                                          <p:val>
                                            <p:fltVal val="0"/>
                                          </p:val>
                                        </p:tav>
                                        <p:tav tm="100000">
                                          <p:val>
                                            <p:strVal val="#ppt_h"/>
                                          </p:val>
                                        </p:tav>
                                      </p:tavLst>
                                    </p:anim>
                                    <p:anim calcmode="lin" valueType="num">
                                      <p:cBhvr>
                                        <p:cTn id="9" dur="1000" fill="hold"/>
                                        <p:tgtEl>
                                          <p:spTgt spid="4505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5058"/>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27" presetClass="entr" presetSubtype="0" fill="hold" nodeType="afterEffect">
                                  <p:stCondLst>
                                    <p:cond delay="0"/>
                                  </p:stCondLst>
                                  <p:iterate type="lt">
                                    <p:tmPct val="50000"/>
                                  </p:iterate>
                                  <p:childTnLst>
                                    <p:set>
                                      <p:cBhvr>
                                        <p:cTn id="13" dur="1" fill="hold">
                                          <p:stCondLst>
                                            <p:cond delay="0"/>
                                          </p:stCondLst>
                                        </p:cTn>
                                        <p:tgtEl>
                                          <p:spTgt spid="45059">
                                            <p:txEl>
                                              <p:pRg st="0" end="0"/>
                                            </p:txEl>
                                          </p:spTgt>
                                        </p:tgtEl>
                                        <p:attrNameLst>
                                          <p:attrName>style.visibility</p:attrName>
                                        </p:attrNameLst>
                                      </p:cBhvr>
                                      <p:to>
                                        <p:strVal val="visible"/>
                                      </p:to>
                                    </p:set>
                                    <p:anim calcmode="discrete" valueType="clr">
                                      <p:cBhvr override="childStyle">
                                        <p:cTn id="14" dur="80"/>
                                        <p:tgtEl>
                                          <p:spTgt spid="4505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5059">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4505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CC"/>
            </a:gs>
            <a:gs pos="50000">
              <a:schemeClr val="accent1"/>
            </a:gs>
            <a:gs pos="100000">
              <a:srgbClr val="FFFFCC"/>
            </a:gs>
          </a:gsLst>
          <a:lin ang="5400000" scaled="1"/>
        </a:gra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vi-VN" smtClean="0">
                <a:latin typeface="VNI-Times" pitchFamily="2" charset="0"/>
              </a:rPr>
              <a:t> </a:t>
            </a:r>
          </a:p>
        </p:txBody>
      </p:sp>
      <p:pic>
        <p:nvPicPr>
          <p:cNvPr id="460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6500" y="533400"/>
            <a:ext cx="9461500" cy="516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276600"/>
            <a:ext cx="142875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142875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686800" y="0"/>
            <a:ext cx="142875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3124200"/>
            <a:ext cx="142875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8"/>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3505200"/>
            <a:ext cx="142875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9" name="Rectangle 9"/>
          <p:cNvSpPr>
            <a:spLocks noGrp="1" noRot="1" noChangeArrowheads="1"/>
          </p:cNvSpPr>
          <p:nvPr>
            <p:ph type="body" idx="1"/>
          </p:nvPr>
        </p:nvSpPr>
        <p:spPr>
          <a:xfrm>
            <a:off x="3124200" y="5715000"/>
            <a:ext cx="5943600" cy="534988"/>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90000"/>
              </a:lnSpc>
              <a:buFontTx/>
              <a:buNone/>
            </a:pPr>
            <a:r>
              <a:rPr lang="en-US" altLang="vi-VN" sz="4400" b="1" smtClean="0">
                <a:solidFill>
                  <a:srgbClr val="FF6600"/>
                </a:solidFill>
                <a:latin typeface=".VnArial" pitchFamily="34" charset="0"/>
              </a:rPr>
              <a:t>Hoa h</a:t>
            </a:r>
            <a:r>
              <a:rPr lang="en-US" altLang="vi-VN" sz="4400" b="1" smtClean="0">
                <a:solidFill>
                  <a:srgbClr val="FF6600"/>
                </a:solidFill>
              </a:rPr>
              <a:t>ồng màu xanh</a:t>
            </a:r>
          </a:p>
        </p:txBody>
      </p:sp>
      <p:pic>
        <p:nvPicPr>
          <p:cNvPr id="15370" name="Picture 43" descr="Ho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2438400"/>
            <a:ext cx="5334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43" descr="Ho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2057400"/>
            <a:ext cx="5334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43" descr="Ho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1600200"/>
            <a:ext cx="5334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73" name="Group 5"/>
          <p:cNvGrpSpPr>
            <a:grpSpLocks/>
          </p:cNvGrpSpPr>
          <p:nvPr/>
        </p:nvGrpSpPr>
        <p:grpSpPr bwMode="auto">
          <a:xfrm>
            <a:off x="0" y="0"/>
            <a:ext cx="12115800" cy="6948488"/>
            <a:chOff x="0" y="-19"/>
            <a:chExt cx="5760" cy="4377"/>
          </a:xfrm>
        </p:grpSpPr>
        <p:pic>
          <p:nvPicPr>
            <p:cNvPr id="15374" name="Picture 6" descr="flower[1][1][1][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3458"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7" descr="flower[1][1][1][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1996"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6" name="Picture 8" descr="flower[1][1][1][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397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7" name="Picture 9" descr="flower[1][1][1][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1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46083"/>
                                        </p:tgtEl>
                                        <p:attrNameLst>
                                          <p:attrName>style.visibility</p:attrName>
                                        </p:attrNameLst>
                                      </p:cBhvr>
                                      <p:to>
                                        <p:strVal val="visible"/>
                                      </p:to>
                                    </p:set>
                                    <p:anim calcmode="lin" valueType="num">
                                      <p:cBhvr>
                                        <p:cTn id="7" dur="1000" fill="hold"/>
                                        <p:tgtEl>
                                          <p:spTgt spid="46083"/>
                                        </p:tgtEl>
                                        <p:attrNameLst>
                                          <p:attrName>ppt_w</p:attrName>
                                        </p:attrNameLst>
                                      </p:cBhvr>
                                      <p:tavLst>
                                        <p:tav tm="0">
                                          <p:val>
                                            <p:fltVal val="0"/>
                                          </p:val>
                                        </p:tav>
                                        <p:tav tm="100000">
                                          <p:val>
                                            <p:strVal val="#ppt_w"/>
                                          </p:val>
                                        </p:tav>
                                      </p:tavLst>
                                    </p:anim>
                                    <p:anim calcmode="lin" valueType="num">
                                      <p:cBhvr>
                                        <p:cTn id="8" dur="1000" fill="hold"/>
                                        <p:tgtEl>
                                          <p:spTgt spid="46083"/>
                                        </p:tgtEl>
                                        <p:attrNameLst>
                                          <p:attrName>ppt_h</p:attrName>
                                        </p:attrNameLst>
                                      </p:cBhvr>
                                      <p:tavLst>
                                        <p:tav tm="0">
                                          <p:val>
                                            <p:fltVal val="0"/>
                                          </p:val>
                                        </p:tav>
                                        <p:tav tm="100000">
                                          <p:val>
                                            <p:strVal val="#ppt_h"/>
                                          </p:val>
                                        </p:tav>
                                      </p:tavLst>
                                    </p:anim>
                                    <p:anim calcmode="lin" valueType="num">
                                      <p:cBhvr>
                                        <p:cTn id="9" dur="1000" fill="hold"/>
                                        <p:tgtEl>
                                          <p:spTgt spid="46083"/>
                                        </p:tgtEl>
                                        <p:attrNameLst>
                                          <p:attrName>style.rotation</p:attrName>
                                        </p:attrNameLst>
                                      </p:cBhvr>
                                      <p:tavLst>
                                        <p:tav tm="0">
                                          <p:val>
                                            <p:fltVal val="90"/>
                                          </p:val>
                                        </p:tav>
                                        <p:tav tm="100000">
                                          <p:val>
                                            <p:fltVal val="0"/>
                                          </p:val>
                                        </p:tav>
                                      </p:tavLst>
                                    </p:anim>
                                    <p:animEffect transition="in" filter="fade">
                                      <p:cBhvr>
                                        <p:cTn id="10" dur="1000"/>
                                        <p:tgtEl>
                                          <p:spTgt spid="46083"/>
                                        </p:tgtEl>
                                      </p:cBhvr>
                                    </p:animEffect>
                                  </p:childTnLst>
                                </p:cTn>
                              </p:par>
                            </p:childTnLst>
                          </p:cTn>
                        </p:par>
                        <p:par>
                          <p:cTn id="11" fill="hold" nodeType="afterGroup">
                            <p:stCondLst>
                              <p:cond delay="10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46089">
                                            <p:txEl>
                                              <p:pRg st="0" end="0"/>
                                            </p:txEl>
                                          </p:spTgt>
                                        </p:tgtEl>
                                        <p:attrNameLst>
                                          <p:attrName>style.visibility</p:attrName>
                                        </p:attrNameLst>
                                      </p:cBhvr>
                                      <p:to>
                                        <p:strVal val="visible"/>
                                      </p:to>
                                    </p:set>
                                    <p:anim calcmode="discrete" valueType="clr">
                                      <p:cBhvr override="childStyle">
                                        <p:cTn id="14" dur="80"/>
                                        <p:tgtEl>
                                          <p:spTgt spid="4608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6089">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4608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CC"/>
            </a:gs>
            <a:gs pos="50000">
              <a:schemeClr val="accent1"/>
            </a:gs>
            <a:gs pos="100000">
              <a:srgbClr val="FFFFCC"/>
            </a:gs>
          </a:gsLst>
          <a:lin ang="5400000" scaled="1"/>
        </a:gra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3078163" y="5138738"/>
            <a:ext cx="5716587" cy="987425"/>
          </a:xfrm>
        </p:spPr>
        <p:txBody>
          <a:bodyPr/>
          <a:lstStyle/>
          <a:p>
            <a:pPr algn="ctr" eaLnBrk="1" hangingPunct="1">
              <a:buFontTx/>
              <a:buNone/>
            </a:pPr>
            <a:r>
              <a:rPr lang="en-US" altLang="vi-VN" sz="5400" b="1" smtClean="0">
                <a:solidFill>
                  <a:schemeClr val="hlink"/>
                </a:solidFill>
                <a:latin typeface=".VnTime" pitchFamily="34" charset="0"/>
              </a:rPr>
              <a:t>Hoa ®ång tiÒn</a:t>
            </a:r>
          </a:p>
        </p:txBody>
      </p:sp>
      <p:pic>
        <p:nvPicPr>
          <p:cNvPr id="27651" name="Picture 3" descr="Xem trước Hình ả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609600"/>
            <a:ext cx="8915400" cy="452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88" name="Group 4"/>
          <p:cNvGrpSpPr>
            <a:grpSpLocks/>
          </p:cNvGrpSpPr>
          <p:nvPr/>
        </p:nvGrpSpPr>
        <p:grpSpPr bwMode="auto">
          <a:xfrm>
            <a:off x="0" y="0"/>
            <a:ext cx="12192000" cy="6918325"/>
            <a:chOff x="0" y="-19"/>
            <a:chExt cx="5760" cy="4377"/>
          </a:xfrm>
        </p:grpSpPr>
        <p:pic>
          <p:nvPicPr>
            <p:cNvPr id="16393" name="Picture 5"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458"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6"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996"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Picture 7"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397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Picture 8"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389" name="Picture 43" descr="Ho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914400"/>
            <a:ext cx="5334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43" descr="Ho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610600" y="762000"/>
            <a:ext cx="5334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43" descr="Ho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371600"/>
            <a:ext cx="5334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43" descr="Ho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524000"/>
            <a:ext cx="5334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27651"/>
                                        </p:tgtEl>
                                        <p:attrNameLst>
                                          <p:attrName>style.visibility</p:attrName>
                                        </p:attrNameLst>
                                      </p:cBhvr>
                                      <p:to>
                                        <p:strVal val="visible"/>
                                      </p:to>
                                    </p:set>
                                    <p:anim calcmode="lin" valueType="num">
                                      <p:cBhvr>
                                        <p:cTn id="7" dur="500" fill="hold"/>
                                        <p:tgtEl>
                                          <p:spTgt spid="27651"/>
                                        </p:tgtEl>
                                        <p:attrNameLst>
                                          <p:attrName>ppt_w</p:attrName>
                                        </p:attrNameLst>
                                      </p:cBhvr>
                                      <p:tavLst>
                                        <p:tav tm="0">
                                          <p:val>
                                            <p:fltVal val="0"/>
                                          </p:val>
                                        </p:tav>
                                        <p:tav tm="100000">
                                          <p:val>
                                            <p:strVal val="#ppt_w"/>
                                          </p:val>
                                        </p:tav>
                                      </p:tavLst>
                                    </p:anim>
                                    <p:anim calcmode="lin" valueType="num">
                                      <p:cBhvr>
                                        <p:cTn id="8" dur="500" fill="hold"/>
                                        <p:tgtEl>
                                          <p:spTgt spid="27651"/>
                                        </p:tgtEl>
                                        <p:attrNameLst>
                                          <p:attrName>ppt_h</p:attrName>
                                        </p:attrNameLst>
                                      </p:cBhvr>
                                      <p:tavLst>
                                        <p:tav tm="0">
                                          <p:val>
                                            <p:fltVal val="0"/>
                                          </p:val>
                                        </p:tav>
                                        <p:tav tm="100000">
                                          <p:val>
                                            <p:strVal val="#ppt_h"/>
                                          </p:val>
                                        </p:tav>
                                      </p:tavLst>
                                    </p:anim>
                                    <p:animEffect transition="in" filter="fade">
                                      <p:cBhvr>
                                        <p:cTn id="9" dur="500"/>
                                        <p:tgtEl>
                                          <p:spTgt spid="27651"/>
                                        </p:tgtEl>
                                      </p:cBhvr>
                                    </p:animEffect>
                                  </p:childTnLst>
                                </p:cTn>
                              </p:par>
                              <p:par>
                                <p:cTn id="10" presetID="9" presetClass="entr" presetSubtype="0" fill="hold" grpId="0" nodeType="withEffect">
                                  <p:stCondLst>
                                    <p:cond delay="0"/>
                                  </p:stCondLst>
                                  <p:childTnLst>
                                    <p:set>
                                      <p:cBhvr>
                                        <p:cTn id="11" dur="1" fill="hold">
                                          <p:stCondLst>
                                            <p:cond delay="0"/>
                                          </p:stCondLst>
                                        </p:cTn>
                                        <p:tgtEl>
                                          <p:spTgt spid="27650">
                                            <p:txEl>
                                              <p:pRg st="0" end="0"/>
                                            </p:txEl>
                                          </p:spTgt>
                                        </p:tgtEl>
                                        <p:attrNameLst>
                                          <p:attrName>style.visibility</p:attrName>
                                        </p:attrNameLst>
                                      </p:cBhvr>
                                      <p:to>
                                        <p:strVal val="visible"/>
                                      </p:to>
                                    </p:set>
                                    <p:animEffect transition="in" filter="dissolve">
                                      <p:cBhvr>
                                        <p:cTn id="12" dur="500"/>
                                        <p:tgtEl>
                                          <p:spTgt spid="276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CC"/>
            </a:gs>
            <a:gs pos="50000">
              <a:schemeClr val="accent1"/>
            </a:gs>
            <a:gs pos="100000">
              <a:srgbClr val="FFFFCC"/>
            </a:gs>
          </a:gsLst>
          <a:lin ang="5400000" scaled="1"/>
        </a:gra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body" idx="1"/>
          </p:nvPr>
        </p:nvSpPr>
        <p:spPr>
          <a:xfrm>
            <a:off x="2514600" y="381000"/>
            <a:ext cx="7620000" cy="685800"/>
          </a:xfrm>
        </p:spPr>
        <p:txBody>
          <a:bodyPr/>
          <a:lstStyle/>
          <a:p>
            <a:pPr algn="ctr" eaLnBrk="1" hangingPunct="1">
              <a:buFontTx/>
              <a:buNone/>
            </a:pPr>
            <a:r>
              <a:rPr lang="en-US" altLang="vi-VN" sz="4400" b="1" smtClean="0">
                <a:solidFill>
                  <a:srgbClr val="E739AD"/>
                </a:solidFill>
                <a:latin typeface=".VnTime" pitchFamily="34" charset="0"/>
              </a:rPr>
              <a:t>§Æc ®iÓm hoa ®ång tiÒn </a:t>
            </a:r>
          </a:p>
        </p:txBody>
      </p:sp>
      <p:pic>
        <p:nvPicPr>
          <p:cNvPr id="28675" name="Picture 3" descr="Xem trước Hình ảnh"/>
          <p:cNvPicPr>
            <a:picLocks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990600" y="1066800"/>
            <a:ext cx="5105400" cy="5105400"/>
          </a:xfrm>
          <a:noFill/>
        </p:spPr>
      </p:pic>
      <p:sp>
        <p:nvSpPr>
          <p:cNvPr id="28676" name="Rectangle 4"/>
          <p:cNvSpPr>
            <a:spLocks noRot="1" noChangeArrowheads="1"/>
          </p:cNvSpPr>
          <p:nvPr/>
        </p:nvSpPr>
        <p:spPr bwMode="auto">
          <a:xfrm>
            <a:off x="6248400" y="2057400"/>
            <a:ext cx="4419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r>
              <a:rPr lang="en-US" altLang="vi-VN" sz="3200" b="1">
                <a:solidFill>
                  <a:srgbClr val="2DD2F3"/>
                </a:solidFill>
                <a:latin typeface=".VnTime" pitchFamily="34" charset="0"/>
              </a:rPr>
              <a:t>- C¸nh nhá vµ dµi.</a:t>
            </a:r>
          </a:p>
          <a:p>
            <a:pPr marL="342900" indent="-342900" eaLnBrk="1" hangingPunct="1">
              <a:spcBef>
                <a:spcPct val="20000"/>
              </a:spcBef>
            </a:pPr>
            <a:r>
              <a:rPr lang="en-US" altLang="vi-VN" sz="3200" b="1">
                <a:solidFill>
                  <a:schemeClr val="hlink"/>
                </a:solidFill>
                <a:latin typeface=".VnTime" pitchFamily="34" charset="0"/>
              </a:rPr>
              <a:t>- Th©n mÒm kh«ng cã gai.</a:t>
            </a:r>
          </a:p>
          <a:p>
            <a:pPr marL="342900" indent="-342900" eaLnBrk="1" hangingPunct="1">
              <a:spcBef>
                <a:spcPct val="20000"/>
              </a:spcBef>
            </a:pPr>
            <a:r>
              <a:rPr lang="en-US" altLang="vi-VN" sz="3200" b="1">
                <a:solidFill>
                  <a:srgbClr val="4ED277"/>
                </a:solidFill>
                <a:latin typeface=".VnTime" pitchFamily="34" charset="0"/>
              </a:rPr>
              <a:t>- Kh«ng cã h­¬ng th¬m</a:t>
            </a:r>
          </a:p>
          <a:p>
            <a:pPr marL="342900" indent="-342900" eaLnBrk="1" hangingPunct="1">
              <a:spcBef>
                <a:spcPct val="20000"/>
              </a:spcBef>
            </a:pPr>
            <a:r>
              <a:rPr lang="en-US" altLang="vi-VN" sz="3200" b="1">
                <a:solidFill>
                  <a:srgbClr val="E4C03C"/>
                </a:solidFill>
                <a:latin typeface=".VnTime" pitchFamily="34" charset="0"/>
              </a:rPr>
              <a:t>- L¸ to vµ dµi</a:t>
            </a:r>
          </a:p>
        </p:txBody>
      </p:sp>
      <p:grpSp>
        <p:nvGrpSpPr>
          <p:cNvPr id="17413" name="Group 5"/>
          <p:cNvGrpSpPr>
            <a:grpSpLocks/>
          </p:cNvGrpSpPr>
          <p:nvPr/>
        </p:nvGrpSpPr>
        <p:grpSpPr bwMode="auto">
          <a:xfrm>
            <a:off x="0" y="0"/>
            <a:ext cx="12192000" cy="6948488"/>
            <a:chOff x="0" y="-19"/>
            <a:chExt cx="5760" cy="4377"/>
          </a:xfrm>
        </p:grpSpPr>
        <p:pic>
          <p:nvPicPr>
            <p:cNvPr id="17418" name="Picture 6"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458"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7"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996"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8"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397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1" name="Picture 9"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414" name="Picture 43" descr="Ho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1219200"/>
            <a:ext cx="5334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43" descr="Ho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685800"/>
            <a:ext cx="5334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43" descr="Ho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533400"/>
            <a:ext cx="5334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43" descr="Ho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077200" y="990600"/>
            <a:ext cx="5334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28675"/>
                                        </p:tgtEl>
                                        <p:attrNameLst>
                                          <p:attrName>style.visibility</p:attrName>
                                        </p:attrNameLst>
                                      </p:cBhvr>
                                      <p:to>
                                        <p:strVal val="visible"/>
                                      </p:to>
                                    </p:set>
                                    <p:anim calcmode="lin" valueType="num">
                                      <p:cBhvr>
                                        <p:cTn id="7" dur="500" fill="hold"/>
                                        <p:tgtEl>
                                          <p:spTgt spid="28675"/>
                                        </p:tgtEl>
                                        <p:attrNameLst>
                                          <p:attrName>ppt_w</p:attrName>
                                        </p:attrNameLst>
                                      </p:cBhvr>
                                      <p:tavLst>
                                        <p:tav tm="0">
                                          <p:val>
                                            <p:fltVal val="0"/>
                                          </p:val>
                                        </p:tav>
                                        <p:tav tm="100000">
                                          <p:val>
                                            <p:strVal val="#ppt_w"/>
                                          </p:val>
                                        </p:tav>
                                      </p:tavLst>
                                    </p:anim>
                                    <p:anim calcmode="lin" valueType="num">
                                      <p:cBhvr>
                                        <p:cTn id="8" dur="500" fill="hold"/>
                                        <p:tgtEl>
                                          <p:spTgt spid="28675"/>
                                        </p:tgtEl>
                                        <p:attrNameLst>
                                          <p:attrName>ppt_h</p:attrName>
                                        </p:attrNameLst>
                                      </p:cBhvr>
                                      <p:tavLst>
                                        <p:tav tm="0">
                                          <p:val>
                                            <p:fltVal val="0"/>
                                          </p:val>
                                        </p:tav>
                                        <p:tav tm="100000">
                                          <p:val>
                                            <p:strVal val="#ppt_h"/>
                                          </p:val>
                                        </p:tav>
                                      </p:tavLst>
                                    </p:anim>
                                    <p:animEffect transition="in" filter="fade">
                                      <p:cBhvr>
                                        <p:cTn id="9" dur="500"/>
                                        <p:tgtEl>
                                          <p:spTgt spid="28675"/>
                                        </p:tgtEl>
                                      </p:cBhvr>
                                    </p:animEffect>
                                  </p:childTnLst>
                                </p:cTn>
                              </p:par>
                              <p:par>
                                <p:cTn id="10" presetID="9" presetClass="entr" presetSubtype="0" fill="hold" nodeType="withEffect">
                                  <p:stCondLst>
                                    <p:cond delay="0"/>
                                  </p:stCondLst>
                                  <p:childTnLst>
                                    <p:set>
                                      <p:cBhvr>
                                        <p:cTn id="11" dur="1" fill="hold">
                                          <p:stCondLst>
                                            <p:cond delay="0"/>
                                          </p:stCondLst>
                                        </p:cTn>
                                        <p:tgtEl>
                                          <p:spTgt spid="28676">
                                            <p:txEl>
                                              <p:pRg st="0" end="0"/>
                                            </p:txEl>
                                          </p:spTgt>
                                        </p:tgtEl>
                                        <p:attrNameLst>
                                          <p:attrName>style.visibility</p:attrName>
                                        </p:attrNameLst>
                                      </p:cBhvr>
                                      <p:to>
                                        <p:strVal val="visible"/>
                                      </p:to>
                                    </p:set>
                                    <p:animEffect transition="in" filter="dissolve">
                                      <p:cBhvr>
                                        <p:cTn id="12" dur="500"/>
                                        <p:tgtEl>
                                          <p:spTgt spid="28676">
                                            <p:txEl>
                                              <p:pRg st="0" end="0"/>
                                            </p:txEl>
                                          </p:spTgt>
                                        </p:tgtEl>
                                      </p:cBhvr>
                                    </p:animEffect>
                                  </p:childTnLst>
                                </p:cTn>
                              </p:par>
                              <p:par>
                                <p:cTn id="13" presetID="29" presetClass="entr" presetSubtype="0" fill="hold" nodeType="withEffect">
                                  <p:stCondLst>
                                    <p:cond delay="0"/>
                                  </p:stCondLst>
                                  <p:childTnLst>
                                    <p:set>
                                      <p:cBhvr>
                                        <p:cTn id="14" dur="1" fill="hold">
                                          <p:stCondLst>
                                            <p:cond delay="0"/>
                                          </p:stCondLst>
                                        </p:cTn>
                                        <p:tgtEl>
                                          <p:spTgt spid="28676">
                                            <p:txEl>
                                              <p:pRg st="1" end="1"/>
                                            </p:txEl>
                                          </p:spTgt>
                                        </p:tgtEl>
                                        <p:attrNameLst>
                                          <p:attrName>style.visibility</p:attrName>
                                        </p:attrNameLst>
                                      </p:cBhvr>
                                      <p:to>
                                        <p:strVal val="visible"/>
                                      </p:to>
                                    </p:set>
                                    <p:anim calcmode="lin" valueType="num">
                                      <p:cBhvr>
                                        <p:cTn id="15" dur="1000" fill="hold"/>
                                        <p:tgtEl>
                                          <p:spTgt spid="28676">
                                            <p:txEl>
                                              <p:pRg st="1" end="1"/>
                                            </p:txEl>
                                          </p:spTgt>
                                        </p:tgtEl>
                                        <p:attrNameLst>
                                          <p:attrName>ppt_x</p:attrName>
                                        </p:attrNameLst>
                                      </p:cBhvr>
                                      <p:tavLst>
                                        <p:tav tm="0">
                                          <p:val>
                                            <p:strVal val="#ppt_x-.2"/>
                                          </p:val>
                                        </p:tav>
                                        <p:tav tm="100000">
                                          <p:val>
                                            <p:strVal val="#ppt_x"/>
                                          </p:val>
                                        </p:tav>
                                      </p:tavLst>
                                    </p:anim>
                                    <p:anim calcmode="lin" valueType="num">
                                      <p:cBhvr>
                                        <p:cTn id="16" dur="1000" fill="hold"/>
                                        <p:tgtEl>
                                          <p:spTgt spid="28676">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7" dur="1000"/>
                                        <p:tgtEl>
                                          <p:spTgt spid="28676">
                                            <p:txEl>
                                              <p:pRg st="1" end="1"/>
                                            </p:txEl>
                                          </p:spTgt>
                                        </p:tgtEl>
                                      </p:cBhvr>
                                    </p:animEffect>
                                  </p:childTnLst>
                                </p:cTn>
                              </p:par>
                              <p:par>
                                <p:cTn id="18" presetID="53" presetClass="entr" presetSubtype="0" fill="hold" nodeType="withEffect">
                                  <p:stCondLst>
                                    <p:cond delay="0"/>
                                  </p:stCondLst>
                                  <p:childTnLst>
                                    <p:set>
                                      <p:cBhvr>
                                        <p:cTn id="19" dur="1" fill="hold">
                                          <p:stCondLst>
                                            <p:cond delay="0"/>
                                          </p:stCondLst>
                                        </p:cTn>
                                        <p:tgtEl>
                                          <p:spTgt spid="28676">
                                            <p:txEl>
                                              <p:pRg st="2" end="2"/>
                                            </p:txEl>
                                          </p:spTgt>
                                        </p:tgtEl>
                                        <p:attrNameLst>
                                          <p:attrName>style.visibility</p:attrName>
                                        </p:attrNameLst>
                                      </p:cBhvr>
                                      <p:to>
                                        <p:strVal val="visible"/>
                                      </p:to>
                                    </p:set>
                                    <p:anim calcmode="lin" valueType="num">
                                      <p:cBhvr>
                                        <p:cTn id="20" dur="500" fill="hold"/>
                                        <p:tgtEl>
                                          <p:spTgt spid="28676">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28676">
                                            <p:txEl>
                                              <p:pRg st="2" end="2"/>
                                            </p:txEl>
                                          </p:spTgt>
                                        </p:tgtEl>
                                        <p:attrNameLst>
                                          <p:attrName>ppt_h</p:attrName>
                                        </p:attrNameLst>
                                      </p:cBhvr>
                                      <p:tavLst>
                                        <p:tav tm="0">
                                          <p:val>
                                            <p:fltVal val="0"/>
                                          </p:val>
                                        </p:tav>
                                        <p:tav tm="100000">
                                          <p:val>
                                            <p:strVal val="#ppt_h"/>
                                          </p:val>
                                        </p:tav>
                                      </p:tavLst>
                                    </p:anim>
                                    <p:animEffect transition="in" filter="fade">
                                      <p:cBhvr>
                                        <p:cTn id="22" dur="500"/>
                                        <p:tgtEl>
                                          <p:spTgt spid="28676">
                                            <p:txEl>
                                              <p:pRg st="2" end="2"/>
                                            </p:txEl>
                                          </p:spTgt>
                                        </p:tgtEl>
                                      </p:cBhvr>
                                    </p:animEffect>
                                  </p:childTnLst>
                                </p:cTn>
                              </p:par>
                              <p:par>
                                <p:cTn id="23" presetID="31" presetClass="entr" presetSubtype="0" fill="hold" nodeType="withEffect">
                                  <p:stCondLst>
                                    <p:cond delay="0"/>
                                  </p:stCondLst>
                                  <p:iterate type="lt">
                                    <p:tmPct val="5000"/>
                                  </p:iterate>
                                  <p:childTnLst>
                                    <p:set>
                                      <p:cBhvr>
                                        <p:cTn id="24" dur="1" fill="hold">
                                          <p:stCondLst>
                                            <p:cond delay="0"/>
                                          </p:stCondLst>
                                        </p:cTn>
                                        <p:tgtEl>
                                          <p:spTgt spid="28676">
                                            <p:txEl>
                                              <p:pRg st="3" end="3"/>
                                            </p:txEl>
                                          </p:spTgt>
                                        </p:tgtEl>
                                        <p:attrNameLst>
                                          <p:attrName>style.visibility</p:attrName>
                                        </p:attrNameLst>
                                      </p:cBhvr>
                                      <p:to>
                                        <p:strVal val="visible"/>
                                      </p:to>
                                    </p:set>
                                    <p:anim calcmode="lin" valueType="num">
                                      <p:cBhvr>
                                        <p:cTn id="25" dur="1000" fill="hold"/>
                                        <p:tgtEl>
                                          <p:spTgt spid="28676">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28676">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28676">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28676">
                                            <p:txEl>
                                              <p:pRg st="3" end="3"/>
                                            </p:txEl>
                                          </p:spTgt>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28674">
                                            <p:txEl>
                                              <p:pRg st="0" end="0"/>
                                            </p:txEl>
                                          </p:spTgt>
                                        </p:tgtEl>
                                        <p:attrNameLst>
                                          <p:attrName>style.visibility</p:attrName>
                                        </p:attrNameLst>
                                      </p:cBhvr>
                                      <p:to>
                                        <p:strVal val="visible"/>
                                      </p:to>
                                    </p:set>
                                    <p:animEffect transition="in" filter="checkerboard(across)">
                                      <p:cBhvr>
                                        <p:cTn id="31" dur="500"/>
                                        <p:tgtEl>
                                          <p:spTgt spid="2867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CC"/>
            </a:gs>
            <a:gs pos="50000">
              <a:schemeClr val="accent1"/>
            </a:gs>
            <a:gs pos="100000">
              <a:srgbClr val="FFFFCC"/>
            </a:gs>
          </a:gsLst>
          <a:lin ang="5400000" scaled="1"/>
        </a:gradFill>
        <a:effectLst/>
      </p:bgPr>
    </p:bg>
    <p:spTree>
      <p:nvGrpSpPr>
        <p:cNvPr id="1" name=""/>
        <p:cNvGrpSpPr/>
        <p:nvPr/>
      </p:nvGrpSpPr>
      <p:grpSpPr>
        <a:xfrm>
          <a:off x="0" y="0"/>
          <a:ext cx="0" cy="0"/>
          <a:chOff x="0" y="0"/>
          <a:chExt cx="0" cy="0"/>
        </a:xfrm>
      </p:grpSpPr>
      <p:pic>
        <p:nvPicPr>
          <p:cNvPr id="11268" name="Picture 4" descr="Xem trước Hình ả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457200"/>
            <a:ext cx="9906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5"/>
          <p:cNvSpPr txBox="1">
            <a:spLocks noChangeArrowheads="1"/>
          </p:cNvSpPr>
          <p:nvPr/>
        </p:nvSpPr>
        <p:spPr bwMode="auto">
          <a:xfrm>
            <a:off x="3733800" y="5105400"/>
            <a:ext cx="485775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en-US" altLang="vi-VN" sz="7200" b="1">
                <a:solidFill>
                  <a:srgbClr val="66FF33"/>
                </a:solidFill>
                <a:latin typeface=".VnTime" pitchFamily="34" charset="0"/>
              </a:rPr>
              <a:t>Hoa loa kÌn</a:t>
            </a:r>
          </a:p>
        </p:txBody>
      </p:sp>
      <p:sp>
        <p:nvSpPr>
          <p:cNvPr id="11270" name="Text Box 6"/>
          <p:cNvSpPr txBox="1">
            <a:spLocks noChangeArrowheads="1"/>
          </p:cNvSpPr>
          <p:nvPr/>
        </p:nvSpPr>
        <p:spPr bwMode="auto">
          <a:xfrm>
            <a:off x="2590800" y="533400"/>
            <a:ext cx="69278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en-US" altLang="vi-VN" sz="4400" b="1">
                <a:solidFill>
                  <a:srgbClr val="66FF33"/>
                </a:solidFill>
              </a:rPr>
              <a:t>Đặc điểm của hoa loa k</a:t>
            </a:r>
            <a:r>
              <a:rPr lang="en-US" altLang="vi-VN" sz="4400" b="1">
                <a:solidFill>
                  <a:srgbClr val="66FF33"/>
                </a:solidFill>
                <a:latin typeface=".VnTime" pitchFamily="34" charset="0"/>
              </a:rPr>
              <a:t>Ìn</a:t>
            </a:r>
            <a:endParaRPr lang="en-US" altLang="vi-VN" sz="4400" b="1">
              <a:solidFill>
                <a:srgbClr val="66FF33"/>
              </a:solidFill>
            </a:endParaRPr>
          </a:p>
        </p:txBody>
      </p:sp>
      <p:sp>
        <p:nvSpPr>
          <p:cNvPr id="18437" name="Text Box 7"/>
          <p:cNvSpPr txBox="1">
            <a:spLocks noChangeArrowheads="1"/>
          </p:cNvSpPr>
          <p:nvPr/>
        </p:nvSpPr>
        <p:spPr bwMode="auto">
          <a:xfrm>
            <a:off x="3794125" y="1243013"/>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endParaRPr lang="vi-VN" altLang="vi-VN" sz="4400">
              <a:latin typeface=".VnTime" pitchFamily="34" charset="0"/>
            </a:endParaRPr>
          </a:p>
        </p:txBody>
      </p:sp>
      <p:sp>
        <p:nvSpPr>
          <p:cNvPr id="11274" name="Text Box 10"/>
          <p:cNvSpPr txBox="1">
            <a:spLocks noChangeArrowheads="1"/>
          </p:cNvSpPr>
          <p:nvPr/>
        </p:nvSpPr>
        <p:spPr bwMode="auto">
          <a:xfrm>
            <a:off x="2743200" y="1676400"/>
            <a:ext cx="6248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en-US" altLang="vi-VN" sz="4400">
                <a:solidFill>
                  <a:srgbClr val="FF9900"/>
                </a:solidFill>
                <a:latin typeface=".VnTime" pitchFamily="34" charset="0"/>
              </a:rPr>
              <a:t>- Hoa mµu tr¾ng, cã 6 c¸nh</a:t>
            </a:r>
          </a:p>
        </p:txBody>
      </p:sp>
      <p:sp>
        <p:nvSpPr>
          <p:cNvPr id="11275" name="Text Box 11"/>
          <p:cNvSpPr txBox="1">
            <a:spLocks noChangeArrowheads="1"/>
          </p:cNvSpPr>
          <p:nvPr/>
        </p:nvSpPr>
        <p:spPr bwMode="auto">
          <a:xfrm>
            <a:off x="2743200" y="2438400"/>
            <a:ext cx="73326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en-US" altLang="vi-VN" sz="4400">
                <a:solidFill>
                  <a:srgbClr val="0000FF"/>
                </a:solidFill>
                <a:latin typeface=".VnTime" pitchFamily="34" charset="0"/>
              </a:rPr>
              <a:t>- Tr«ng gièng nh­ chiÕc loa kÌn</a:t>
            </a:r>
          </a:p>
        </p:txBody>
      </p:sp>
      <p:grpSp>
        <p:nvGrpSpPr>
          <p:cNvPr id="18440" name="Group 5"/>
          <p:cNvGrpSpPr>
            <a:grpSpLocks/>
          </p:cNvGrpSpPr>
          <p:nvPr/>
        </p:nvGrpSpPr>
        <p:grpSpPr bwMode="auto">
          <a:xfrm>
            <a:off x="0" y="0"/>
            <a:ext cx="12192000" cy="6948488"/>
            <a:chOff x="0" y="-19"/>
            <a:chExt cx="5760" cy="4377"/>
          </a:xfrm>
        </p:grpSpPr>
        <p:pic>
          <p:nvPicPr>
            <p:cNvPr id="18441" name="Picture 6"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458"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7"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996"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Picture 8"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397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4" name="Picture 9"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11268"/>
                                        </p:tgtEl>
                                        <p:attrNameLst>
                                          <p:attrName>style.visibility</p:attrName>
                                        </p:attrNameLst>
                                      </p:cBhvr>
                                      <p:to>
                                        <p:strVal val="visible"/>
                                      </p:to>
                                    </p:set>
                                    <p:anim calcmode="lin" valueType="num">
                                      <p:cBhvr>
                                        <p:cTn id="7" dur="500" fill="hold"/>
                                        <p:tgtEl>
                                          <p:spTgt spid="11268"/>
                                        </p:tgtEl>
                                        <p:attrNameLst>
                                          <p:attrName>ppt_w</p:attrName>
                                        </p:attrNameLst>
                                      </p:cBhvr>
                                      <p:tavLst>
                                        <p:tav tm="0">
                                          <p:val>
                                            <p:fltVal val="0"/>
                                          </p:val>
                                        </p:tav>
                                        <p:tav tm="100000">
                                          <p:val>
                                            <p:strVal val="#ppt_w"/>
                                          </p:val>
                                        </p:tav>
                                      </p:tavLst>
                                    </p:anim>
                                    <p:anim calcmode="lin" valueType="num">
                                      <p:cBhvr>
                                        <p:cTn id="8" dur="500" fill="hold"/>
                                        <p:tgtEl>
                                          <p:spTgt spid="11268"/>
                                        </p:tgtEl>
                                        <p:attrNameLst>
                                          <p:attrName>ppt_h</p:attrName>
                                        </p:attrNameLst>
                                      </p:cBhvr>
                                      <p:tavLst>
                                        <p:tav tm="0">
                                          <p:val>
                                            <p:fltVal val="0"/>
                                          </p:val>
                                        </p:tav>
                                        <p:tav tm="100000">
                                          <p:val>
                                            <p:strVal val="#ppt_h"/>
                                          </p:val>
                                        </p:tav>
                                      </p:tavLst>
                                    </p:anim>
                                    <p:animEffect transition="in" filter="fade">
                                      <p:cBhvr>
                                        <p:cTn id="9" dur="500"/>
                                        <p:tgtEl>
                                          <p:spTgt spid="11268"/>
                                        </p:tgtEl>
                                      </p:cBhvr>
                                    </p:animEffect>
                                  </p:childTnLst>
                                </p:cTn>
                              </p:par>
                              <p:par>
                                <p:cTn id="10" presetID="24" presetClass="entr" presetSubtype="0" fill="hold" grpId="0" nodeType="withEffect">
                                  <p:stCondLst>
                                    <p:cond delay="0"/>
                                  </p:stCondLst>
                                  <p:childTnLst>
                                    <p:set>
                                      <p:cBhvr>
                                        <p:cTn id="11" dur="1" fill="hold">
                                          <p:stCondLst>
                                            <p:cond delay="0"/>
                                          </p:stCondLst>
                                        </p:cTn>
                                        <p:tgtEl>
                                          <p:spTgt spid="11269"/>
                                        </p:tgtEl>
                                        <p:attrNameLst>
                                          <p:attrName>style.visibility</p:attrName>
                                        </p:attrNameLst>
                                      </p:cBhvr>
                                      <p:to>
                                        <p:strVal val="visible"/>
                                      </p:to>
                                    </p:set>
                                    <p:anim to="" calcmode="lin" valueType="num">
                                      <p:cBhvr>
                                        <p:cTn id="12" dur="1" fill="hold"/>
                                        <p:tgtEl>
                                          <p:spTgt spid="11269"/>
                                        </p:tgtEl>
                                        <p:attrNameLst>
                                          <p:attrName/>
                                        </p:attrNameLst>
                                      </p:cBhvr>
                                    </p:anim>
                                  </p:childTnLst>
                                </p:cTn>
                              </p:par>
                              <p:par>
                                <p:cTn id="13" presetID="5" presetClass="entr" presetSubtype="10" fill="hold" grpId="0" nodeType="withEffect">
                                  <p:stCondLst>
                                    <p:cond delay="0"/>
                                  </p:stCondLst>
                                  <p:childTnLst>
                                    <p:set>
                                      <p:cBhvr>
                                        <p:cTn id="14" dur="1" fill="hold">
                                          <p:stCondLst>
                                            <p:cond delay="0"/>
                                          </p:stCondLst>
                                        </p:cTn>
                                        <p:tgtEl>
                                          <p:spTgt spid="11270"/>
                                        </p:tgtEl>
                                        <p:attrNameLst>
                                          <p:attrName>style.visibility</p:attrName>
                                        </p:attrNameLst>
                                      </p:cBhvr>
                                      <p:to>
                                        <p:strVal val="visible"/>
                                      </p:to>
                                    </p:set>
                                    <p:animEffect transition="in" filter="checkerboard(across)">
                                      <p:cBhvr>
                                        <p:cTn id="15" dur="500"/>
                                        <p:tgtEl>
                                          <p:spTgt spid="11270"/>
                                        </p:tgtEl>
                                      </p:cBhvr>
                                    </p:animEffect>
                                  </p:childTnLst>
                                </p:cTn>
                              </p:par>
                              <p:par>
                                <p:cTn id="16" presetID="24" presetClass="entr" presetSubtype="0" fill="hold" grpId="0" nodeType="withEffect">
                                  <p:stCondLst>
                                    <p:cond delay="0"/>
                                  </p:stCondLst>
                                  <p:childTnLst>
                                    <p:set>
                                      <p:cBhvr>
                                        <p:cTn id="17" dur="1" fill="hold">
                                          <p:stCondLst>
                                            <p:cond delay="0"/>
                                          </p:stCondLst>
                                        </p:cTn>
                                        <p:tgtEl>
                                          <p:spTgt spid="11274"/>
                                        </p:tgtEl>
                                        <p:attrNameLst>
                                          <p:attrName>style.visibility</p:attrName>
                                        </p:attrNameLst>
                                      </p:cBhvr>
                                      <p:to>
                                        <p:strVal val="visible"/>
                                      </p:to>
                                    </p:set>
                                    <p:anim to="" calcmode="lin" valueType="num">
                                      <p:cBhvr>
                                        <p:cTn id="18" dur="1" fill="hold"/>
                                        <p:tgtEl>
                                          <p:spTgt spid="11274"/>
                                        </p:tgtEl>
                                        <p:attrNameLst>
                                          <p:attrName/>
                                        </p:attrNameLst>
                                      </p:cBhvr>
                                    </p:anim>
                                  </p:childTnLst>
                                </p:cTn>
                              </p:par>
                              <p:par>
                                <p:cTn id="19" presetID="24" presetClass="entr" presetSubtype="0" fill="hold" grpId="0" nodeType="withEffect">
                                  <p:stCondLst>
                                    <p:cond delay="0"/>
                                  </p:stCondLst>
                                  <p:childTnLst>
                                    <p:set>
                                      <p:cBhvr>
                                        <p:cTn id="20" dur="1" fill="hold">
                                          <p:stCondLst>
                                            <p:cond delay="0"/>
                                          </p:stCondLst>
                                        </p:cTn>
                                        <p:tgtEl>
                                          <p:spTgt spid="11275"/>
                                        </p:tgtEl>
                                        <p:attrNameLst>
                                          <p:attrName>style.visibility</p:attrName>
                                        </p:attrNameLst>
                                      </p:cBhvr>
                                      <p:to>
                                        <p:strVal val="visible"/>
                                      </p:to>
                                    </p:set>
                                    <p:anim to="" calcmode="lin" valueType="num">
                                      <p:cBhvr>
                                        <p:cTn id="21" dur="1" fill="hold"/>
                                        <p:tgtEl>
                                          <p:spTgt spid="1127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P spid="11270" grpId="0"/>
      <p:bldP spid="11274" grpId="0"/>
      <p:bldP spid="1127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CC"/>
            </a:gs>
            <a:gs pos="50000">
              <a:schemeClr val="accent1"/>
            </a:gs>
            <a:gs pos="100000">
              <a:srgbClr val="FFFFCC"/>
            </a:gs>
          </a:gsLst>
          <a:lin ang="5400000" scaled="1"/>
        </a:gradFill>
        <a:effectLst/>
      </p:bgPr>
    </p:bg>
    <p:spTree>
      <p:nvGrpSpPr>
        <p:cNvPr id="1" name=""/>
        <p:cNvGrpSpPr/>
        <p:nvPr/>
      </p:nvGrpSpPr>
      <p:grpSpPr>
        <a:xfrm>
          <a:off x="0" y="0"/>
          <a:ext cx="0" cy="0"/>
          <a:chOff x="0" y="0"/>
          <a:chExt cx="0" cy="0"/>
        </a:xfrm>
      </p:grpSpPr>
      <p:pic>
        <p:nvPicPr>
          <p:cNvPr id="481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533400"/>
            <a:ext cx="9677400" cy="500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59" name="Group 5"/>
          <p:cNvGrpSpPr>
            <a:grpSpLocks/>
          </p:cNvGrpSpPr>
          <p:nvPr/>
        </p:nvGrpSpPr>
        <p:grpSpPr bwMode="auto">
          <a:xfrm>
            <a:off x="0" y="0"/>
            <a:ext cx="12039600" cy="6948488"/>
            <a:chOff x="0" y="-19"/>
            <a:chExt cx="5760" cy="4377"/>
          </a:xfrm>
        </p:grpSpPr>
        <p:pic>
          <p:nvPicPr>
            <p:cNvPr id="19461" name="Picture 6"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458"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7"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996"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8"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397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9"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269" name="Text Box 5"/>
          <p:cNvSpPr txBox="1">
            <a:spLocks noChangeArrowheads="1"/>
          </p:cNvSpPr>
          <p:nvPr/>
        </p:nvSpPr>
        <p:spPr bwMode="auto">
          <a:xfrm>
            <a:off x="3733800" y="5257800"/>
            <a:ext cx="485775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en-US" altLang="vi-VN" sz="7200" b="1">
                <a:solidFill>
                  <a:srgbClr val="66FF33"/>
                </a:solidFill>
                <a:latin typeface=".VnTime" pitchFamily="34" charset="0"/>
              </a:rPr>
              <a:t>Hoa loa kÌn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1269"/>
                                        </p:tgtEl>
                                        <p:attrNameLst>
                                          <p:attrName>style.visibility</p:attrName>
                                        </p:attrNameLst>
                                      </p:cBhvr>
                                      <p:to>
                                        <p:strVal val="visible"/>
                                      </p:to>
                                    </p:set>
                                    <p:anim to="" calcmode="lin" valueType="num">
                                      <p:cBhvr>
                                        <p:cTn id="7" dur="1" fill="hold"/>
                                        <p:tgtEl>
                                          <p:spTgt spid="11269"/>
                                        </p:tgtEl>
                                        <p:attrNameLst>
                                          <p:attrName/>
                                        </p:attrNameLst>
                                      </p:cBhvr>
                                    </p:anim>
                                  </p:childTnLst>
                                </p:cTn>
                              </p:par>
                              <p:par>
                                <p:cTn id="8" presetID="5" presetClass="entr" presetSubtype="10" fill="hold" nodeType="withEffect">
                                  <p:stCondLst>
                                    <p:cond delay="0"/>
                                  </p:stCondLst>
                                  <p:childTnLst>
                                    <p:set>
                                      <p:cBhvr>
                                        <p:cTn id="9" dur="1" fill="hold">
                                          <p:stCondLst>
                                            <p:cond delay="0"/>
                                          </p:stCondLst>
                                        </p:cTn>
                                        <p:tgtEl>
                                          <p:spTgt spid="48132"/>
                                        </p:tgtEl>
                                        <p:attrNameLst>
                                          <p:attrName>style.visibility</p:attrName>
                                        </p:attrNameLst>
                                      </p:cBhvr>
                                      <p:to>
                                        <p:strVal val="visible"/>
                                      </p:to>
                                    </p:set>
                                    <p:animEffect transition="in" filter="checkerboard(across)">
                                      <p:cBhvr>
                                        <p:cTn id="10" dur="500"/>
                                        <p:tgtEl>
                                          <p:spTgt spid="48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CC"/>
            </a:gs>
            <a:gs pos="50000">
              <a:schemeClr val="accent1"/>
            </a:gs>
            <a:gs pos="100000">
              <a:srgbClr val="FFFFCC"/>
            </a:gs>
          </a:gsLst>
          <a:lin ang="5400000" scaled="1"/>
        </a:gradFill>
        <a:effectLst/>
      </p:bgPr>
    </p:bg>
    <p:spTree>
      <p:nvGrpSpPr>
        <p:cNvPr id="1" name=""/>
        <p:cNvGrpSpPr/>
        <p:nvPr/>
      </p:nvGrpSpPr>
      <p:grpSpPr>
        <a:xfrm>
          <a:off x="0" y="0"/>
          <a:ext cx="0" cy="0"/>
          <a:chOff x="0" y="0"/>
          <a:chExt cx="0" cy="0"/>
        </a:xfrm>
      </p:grpSpPr>
      <p:pic>
        <p:nvPicPr>
          <p:cNvPr id="430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601663"/>
            <a:ext cx="9448800" cy="496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Text Box 5"/>
          <p:cNvSpPr txBox="1">
            <a:spLocks noChangeArrowheads="1"/>
          </p:cNvSpPr>
          <p:nvPr/>
        </p:nvSpPr>
        <p:spPr bwMode="auto">
          <a:xfrm>
            <a:off x="4419600" y="5334000"/>
            <a:ext cx="2536825"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en-US" altLang="vi-VN" sz="6600" b="1">
                <a:solidFill>
                  <a:srgbClr val="FF99FF"/>
                </a:solidFill>
                <a:latin typeface="Times New Roman" pitchFamily="18" charset="0"/>
              </a:rPr>
              <a:t>Hoa ly</a:t>
            </a:r>
          </a:p>
        </p:txBody>
      </p:sp>
      <p:grpSp>
        <p:nvGrpSpPr>
          <p:cNvPr id="20484" name="Group 5"/>
          <p:cNvGrpSpPr>
            <a:grpSpLocks/>
          </p:cNvGrpSpPr>
          <p:nvPr/>
        </p:nvGrpSpPr>
        <p:grpSpPr bwMode="auto">
          <a:xfrm>
            <a:off x="0" y="0"/>
            <a:ext cx="12192000" cy="6948488"/>
            <a:chOff x="0" y="-19"/>
            <a:chExt cx="5760" cy="4377"/>
          </a:xfrm>
        </p:grpSpPr>
        <p:pic>
          <p:nvPicPr>
            <p:cNvPr id="20485" name="Picture 6"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458"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7"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996"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8"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397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9"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43012"/>
                                        </p:tgtEl>
                                        <p:attrNameLst>
                                          <p:attrName>style.visibility</p:attrName>
                                        </p:attrNameLst>
                                      </p:cBhvr>
                                      <p:to>
                                        <p:strVal val="visible"/>
                                      </p:to>
                                    </p:set>
                                    <p:animEffect transition="in" filter="wedge">
                                      <p:cBhvr>
                                        <p:cTn id="7" dur="500"/>
                                        <p:tgtEl>
                                          <p:spTgt spid="43012"/>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43013"/>
                                        </p:tgtEl>
                                        <p:attrNameLst>
                                          <p:attrName>style.visibility</p:attrName>
                                        </p:attrNameLst>
                                      </p:cBhvr>
                                      <p:to>
                                        <p:strVal val="visible"/>
                                      </p:to>
                                    </p:set>
                                    <p:animEffect transition="in" filter="wedge">
                                      <p:cBhvr>
                                        <p:cTn id="10" dur="500"/>
                                        <p:tgtEl>
                                          <p:spTgt spid="430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CC"/>
            </a:gs>
            <a:gs pos="50000">
              <a:schemeClr val="accent1"/>
            </a:gs>
            <a:gs pos="100000">
              <a:srgbClr val="FFFFCC"/>
            </a:gs>
          </a:gsLst>
          <a:lin ang="5400000" scaled="1"/>
        </a:gradFill>
        <a:effectLst/>
      </p:bgPr>
    </p:bg>
    <p:spTree>
      <p:nvGrpSpPr>
        <p:cNvPr id="1" name=""/>
        <p:cNvGrpSpPr/>
        <p:nvPr/>
      </p:nvGrpSpPr>
      <p:grpSpPr>
        <a:xfrm>
          <a:off x="0" y="0"/>
          <a:ext cx="0" cy="0"/>
          <a:chOff x="0" y="0"/>
          <a:chExt cx="0" cy="0"/>
        </a:xfrm>
      </p:grpSpPr>
      <p:pic>
        <p:nvPicPr>
          <p:cNvPr id="44036" name="Picture 4" descr="Xem trước Hình ả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609600"/>
            <a:ext cx="8458200" cy="4983163"/>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4037" name="Text Box 5"/>
          <p:cNvSpPr txBox="1">
            <a:spLocks noChangeArrowheads="1"/>
          </p:cNvSpPr>
          <p:nvPr/>
        </p:nvSpPr>
        <p:spPr bwMode="auto">
          <a:xfrm>
            <a:off x="4800600" y="5486400"/>
            <a:ext cx="2108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en-US" altLang="vi-VN" sz="5400" b="1">
                <a:solidFill>
                  <a:srgbClr val="66FF66"/>
                </a:solidFill>
                <a:latin typeface="Times New Roman" pitchFamily="18" charset="0"/>
              </a:rPr>
              <a:t>Hoa ly</a:t>
            </a:r>
          </a:p>
        </p:txBody>
      </p:sp>
      <p:grpSp>
        <p:nvGrpSpPr>
          <p:cNvPr id="21508" name="Group 8"/>
          <p:cNvGrpSpPr>
            <a:grpSpLocks/>
          </p:cNvGrpSpPr>
          <p:nvPr/>
        </p:nvGrpSpPr>
        <p:grpSpPr bwMode="auto">
          <a:xfrm>
            <a:off x="76200" y="0"/>
            <a:ext cx="12115800" cy="6948488"/>
            <a:chOff x="0" y="-19"/>
            <a:chExt cx="5760" cy="4377"/>
          </a:xfrm>
        </p:grpSpPr>
        <p:pic>
          <p:nvPicPr>
            <p:cNvPr id="21509" name="Picture 9"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458"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10"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996"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11"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397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12"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44036"/>
                                        </p:tgtEl>
                                        <p:attrNameLst>
                                          <p:attrName>style.visibility</p:attrName>
                                        </p:attrNameLst>
                                      </p:cBhvr>
                                      <p:to>
                                        <p:strVal val="visible"/>
                                      </p:to>
                                    </p:set>
                                    <p:animEffect transition="in" filter="checkerboard(across)">
                                      <p:cBhvr>
                                        <p:cTn id="7" dur="500"/>
                                        <p:tgtEl>
                                          <p:spTgt spid="4403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4037"/>
                                        </p:tgtEl>
                                        <p:attrNameLst>
                                          <p:attrName>style.visibility</p:attrName>
                                        </p:attrNameLst>
                                      </p:cBhvr>
                                      <p:to>
                                        <p:strVal val="visible"/>
                                      </p:to>
                                    </p:set>
                                    <p:animEffect transition="in" filter="checkerboard(across)">
                                      <p:cBhvr>
                                        <p:cTn id="10" dur="500"/>
                                        <p:tgtEl>
                                          <p:spTgt spid="440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CC"/>
            </a:gs>
            <a:gs pos="50000">
              <a:srgbClr val="CCECFF"/>
            </a:gs>
            <a:gs pos="100000">
              <a:srgbClr val="FFFFCC"/>
            </a:gs>
          </a:gsLst>
          <a:lin ang="5400000" scaled="1"/>
        </a:gradFill>
        <a:effectLst/>
      </p:bgPr>
    </p:bg>
    <p:spTree>
      <p:nvGrpSpPr>
        <p:cNvPr id="1" name=""/>
        <p:cNvGrpSpPr/>
        <p:nvPr/>
      </p:nvGrpSpPr>
      <p:grpSpPr>
        <a:xfrm>
          <a:off x="0" y="0"/>
          <a:ext cx="0" cy="0"/>
          <a:chOff x="0" y="0"/>
          <a:chExt cx="0" cy="0"/>
        </a:xfrm>
      </p:grpSpPr>
      <p:sp>
        <p:nvSpPr>
          <p:cNvPr id="31748" name="Text Box 4"/>
          <p:cNvSpPr txBox="1">
            <a:spLocks noChangeArrowheads="1"/>
          </p:cNvSpPr>
          <p:nvPr/>
        </p:nvSpPr>
        <p:spPr bwMode="auto">
          <a:xfrm>
            <a:off x="2743200" y="457200"/>
            <a:ext cx="68516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en-US" altLang="vi-VN" sz="6000" b="1">
                <a:solidFill>
                  <a:srgbClr val="9966FF"/>
                </a:solidFill>
                <a:latin typeface=".VnTime" pitchFamily="34" charset="0"/>
              </a:rPr>
              <a:t>I. Môc ®Ých- yªu cÇu</a:t>
            </a:r>
          </a:p>
        </p:txBody>
      </p:sp>
      <p:sp>
        <p:nvSpPr>
          <p:cNvPr id="31749" name="Text Box 5"/>
          <p:cNvSpPr txBox="1">
            <a:spLocks noChangeArrowheads="1"/>
          </p:cNvSpPr>
          <p:nvPr/>
        </p:nvSpPr>
        <p:spPr bwMode="auto">
          <a:xfrm>
            <a:off x="2438400" y="1381125"/>
            <a:ext cx="713105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en-US" altLang="vi-VN" sz="2800" b="1">
                <a:solidFill>
                  <a:srgbClr val="0000FF"/>
                </a:solidFill>
                <a:latin typeface=".VnTime" pitchFamily="34" charset="0"/>
              </a:rPr>
              <a:t>*KiÕn thøc</a:t>
            </a:r>
            <a:r>
              <a:rPr lang="en-US" altLang="vi-VN" sz="2800">
                <a:solidFill>
                  <a:srgbClr val="0000FF"/>
                </a:solidFill>
                <a:latin typeface=".VnTime" pitchFamily="34" charset="0"/>
              </a:rPr>
              <a:t>:</a:t>
            </a:r>
          </a:p>
          <a:p>
            <a:pPr eaLnBrk="1" hangingPunct="1"/>
            <a:r>
              <a:rPr lang="en-US" altLang="vi-VN" sz="2400">
                <a:solidFill>
                  <a:schemeClr val="hlink"/>
                </a:solidFill>
                <a:latin typeface=".VnTime" pitchFamily="34" charset="0"/>
              </a:rPr>
              <a:t>-TrÎ nhËn biÕt ph©n biÖt ®Æc ®iÓm vÒ mµu s¾c h×nh d¸ng </a:t>
            </a:r>
          </a:p>
          <a:p>
            <a:pPr eaLnBrk="1" hangingPunct="1"/>
            <a:r>
              <a:rPr lang="en-US" altLang="vi-VN" sz="2400">
                <a:solidFill>
                  <a:schemeClr val="hlink"/>
                </a:solidFill>
                <a:latin typeface=".VnTime" pitchFamily="34" charset="0"/>
              </a:rPr>
              <a:t>vµ gäi ®óng tªn 1 sè lo¹i hoa.</a:t>
            </a:r>
          </a:p>
          <a:p>
            <a:pPr eaLnBrk="1" hangingPunct="1">
              <a:buFontTx/>
              <a:buChar char="-"/>
            </a:pPr>
            <a:r>
              <a:rPr lang="en-US" altLang="vi-VN" sz="2400">
                <a:solidFill>
                  <a:schemeClr val="hlink"/>
                </a:solidFill>
                <a:latin typeface=".VnTime" pitchFamily="34" charset="0"/>
              </a:rPr>
              <a:t>TrÎ biÕt Ých lîi, c«ng dông 1sè lo¹i hoa.</a:t>
            </a:r>
          </a:p>
        </p:txBody>
      </p:sp>
      <p:sp>
        <p:nvSpPr>
          <p:cNvPr id="31750" name="Text Box 6"/>
          <p:cNvSpPr txBox="1">
            <a:spLocks noChangeArrowheads="1"/>
          </p:cNvSpPr>
          <p:nvPr/>
        </p:nvSpPr>
        <p:spPr bwMode="auto">
          <a:xfrm>
            <a:off x="2438400" y="2895600"/>
            <a:ext cx="786765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en-US" altLang="vi-VN" sz="2800" b="1">
                <a:solidFill>
                  <a:srgbClr val="FF0066"/>
                </a:solidFill>
                <a:latin typeface=".VnTime" pitchFamily="34" charset="0"/>
              </a:rPr>
              <a:t>*Kü n¨ng:</a:t>
            </a:r>
          </a:p>
          <a:p>
            <a:pPr eaLnBrk="1" hangingPunct="1">
              <a:buFontTx/>
              <a:buChar char="-"/>
            </a:pPr>
            <a:r>
              <a:rPr lang="en-US" altLang="vi-VN" sz="2400">
                <a:solidFill>
                  <a:schemeClr val="accent2"/>
                </a:solidFill>
                <a:latin typeface=".VnTime" pitchFamily="34" charset="0"/>
              </a:rPr>
              <a:t>TrÎ biÕt so s¸nh ®Æc ®iÓm gièng vµ kh¸c nhau gi÷a 2 lo¹i hoa.</a:t>
            </a:r>
          </a:p>
          <a:p>
            <a:pPr eaLnBrk="1" hangingPunct="1">
              <a:buFontTx/>
              <a:buChar char="-"/>
            </a:pPr>
            <a:r>
              <a:rPr lang="en-US" altLang="vi-VN" sz="2400">
                <a:solidFill>
                  <a:schemeClr val="accent2"/>
                </a:solidFill>
                <a:latin typeface=".VnTime" pitchFamily="34" charset="0"/>
              </a:rPr>
              <a:t>TrÎ tr¶ lêi ®óng, to râ rµng kh«ng ngäng c©u hái cña c«.</a:t>
            </a:r>
          </a:p>
          <a:p>
            <a:pPr eaLnBrk="1" hangingPunct="1">
              <a:buFontTx/>
              <a:buChar char="-"/>
            </a:pPr>
            <a:r>
              <a:rPr lang="en-US" altLang="vi-VN" sz="2400">
                <a:solidFill>
                  <a:schemeClr val="accent2"/>
                </a:solidFill>
                <a:latin typeface=".VnTime" pitchFamily="34" charset="0"/>
              </a:rPr>
              <a:t>TrÎ cã kü n¨ng ch¬i trß ch¬i, ph¶n x¹ nhanh víi tÝn hiÖu </a:t>
            </a:r>
          </a:p>
          <a:p>
            <a:pPr eaLnBrk="1" hangingPunct="1"/>
            <a:r>
              <a:rPr lang="en-US" altLang="vi-VN" sz="2400">
                <a:solidFill>
                  <a:schemeClr val="accent2"/>
                </a:solidFill>
                <a:latin typeface=".VnTime" pitchFamily="34" charset="0"/>
              </a:rPr>
              <a:t>cña trß ch¬i.</a:t>
            </a:r>
          </a:p>
        </p:txBody>
      </p:sp>
      <p:sp>
        <p:nvSpPr>
          <p:cNvPr id="31751" name="Text Box 7"/>
          <p:cNvSpPr txBox="1">
            <a:spLocks noChangeArrowheads="1"/>
          </p:cNvSpPr>
          <p:nvPr/>
        </p:nvSpPr>
        <p:spPr bwMode="auto">
          <a:xfrm>
            <a:off x="2438400" y="4876800"/>
            <a:ext cx="4429125"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en-US" altLang="vi-VN" sz="2800" b="1">
                <a:solidFill>
                  <a:srgbClr val="66FF33"/>
                </a:solidFill>
                <a:latin typeface=".VnTime" pitchFamily="34" charset="0"/>
              </a:rPr>
              <a:t>*Th¸i ®é:</a:t>
            </a:r>
          </a:p>
          <a:p>
            <a:pPr eaLnBrk="1" hangingPunct="1"/>
            <a:r>
              <a:rPr lang="en-US" altLang="vi-VN" sz="2400">
                <a:solidFill>
                  <a:srgbClr val="FF6600"/>
                </a:solidFill>
                <a:latin typeface=".VnTime" pitchFamily="34" charset="0"/>
              </a:rPr>
              <a:t>- TrÎ h¨ng h¸i tham gia ho¹t ®éng.</a:t>
            </a:r>
          </a:p>
          <a:p>
            <a:pPr eaLnBrk="1" hangingPunct="1"/>
            <a:r>
              <a:rPr lang="en-US" altLang="vi-VN" sz="2400">
                <a:solidFill>
                  <a:srgbClr val="FF6600"/>
                </a:solidFill>
                <a:latin typeface=".VnTime" pitchFamily="34" charset="0"/>
              </a:rPr>
              <a:t>- TrÎ biÕt ch¨m sãc vµ b¶o vÖ hoa.</a:t>
            </a:r>
          </a:p>
        </p:txBody>
      </p:sp>
      <p:grpSp>
        <p:nvGrpSpPr>
          <p:cNvPr id="4102" name="Group 14"/>
          <p:cNvGrpSpPr>
            <a:grpSpLocks/>
          </p:cNvGrpSpPr>
          <p:nvPr/>
        </p:nvGrpSpPr>
        <p:grpSpPr bwMode="auto">
          <a:xfrm>
            <a:off x="0" y="0"/>
            <a:ext cx="12115800" cy="6918325"/>
            <a:chOff x="0" y="-19"/>
            <a:chExt cx="5760" cy="4377"/>
          </a:xfrm>
        </p:grpSpPr>
        <p:pic>
          <p:nvPicPr>
            <p:cNvPr id="4103" name="Picture 15" descr="flower[1][1][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458"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6" descr="flower[1][1][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996"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7" descr="flower[1][1][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97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18" descr="flower[1][1][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plus(in)">
                                      <p:cBhvr>
                                        <p:cTn id="7" dur="1000"/>
                                        <p:tgtEl>
                                          <p:spTgt spid="31748"/>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31749"/>
                                        </p:tgtEl>
                                        <p:attrNameLst>
                                          <p:attrName>style.visibility</p:attrName>
                                        </p:attrNameLst>
                                      </p:cBhvr>
                                      <p:to>
                                        <p:strVal val="visible"/>
                                      </p:to>
                                    </p:set>
                                    <p:animEffect transition="in" filter="wheel(4)">
                                      <p:cBhvr>
                                        <p:cTn id="10" dur="1000"/>
                                        <p:tgtEl>
                                          <p:spTgt spid="31749"/>
                                        </p:tgtEl>
                                      </p:cBhvr>
                                    </p:animEffect>
                                  </p:childTnLst>
                                </p:cTn>
                              </p:par>
                              <p:par>
                                <p:cTn id="11" presetID="21" presetClass="entr" presetSubtype="4" fill="hold" grpId="0" nodeType="withEffect">
                                  <p:stCondLst>
                                    <p:cond delay="0"/>
                                  </p:stCondLst>
                                  <p:childTnLst>
                                    <p:set>
                                      <p:cBhvr>
                                        <p:cTn id="12" dur="1" fill="hold">
                                          <p:stCondLst>
                                            <p:cond delay="0"/>
                                          </p:stCondLst>
                                        </p:cTn>
                                        <p:tgtEl>
                                          <p:spTgt spid="31750"/>
                                        </p:tgtEl>
                                        <p:attrNameLst>
                                          <p:attrName>style.visibility</p:attrName>
                                        </p:attrNameLst>
                                      </p:cBhvr>
                                      <p:to>
                                        <p:strVal val="visible"/>
                                      </p:to>
                                    </p:set>
                                    <p:animEffect transition="in" filter="wheel(4)">
                                      <p:cBhvr>
                                        <p:cTn id="13" dur="1000"/>
                                        <p:tgtEl>
                                          <p:spTgt spid="31750"/>
                                        </p:tgtEl>
                                      </p:cBhvr>
                                    </p:animEffect>
                                  </p:childTnLst>
                                </p:cTn>
                              </p:par>
                              <p:par>
                                <p:cTn id="14" presetID="21" presetClass="entr" presetSubtype="4" fill="hold" grpId="0" nodeType="withEffect">
                                  <p:stCondLst>
                                    <p:cond delay="0"/>
                                  </p:stCondLst>
                                  <p:childTnLst>
                                    <p:set>
                                      <p:cBhvr>
                                        <p:cTn id="15" dur="1" fill="hold">
                                          <p:stCondLst>
                                            <p:cond delay="0"/>
                                          </p:stCondLst>
                                        </p:cTn>
                                        <p:tgtEl>
                                          <p:spTgt spid="31751"/>
                                        </p:tgtEl>
                                        <p:attrNameLst>
                                          <p:attrName>style.visibility</p:attrName>
                                        </p:attrNameLst>
                                      </p:cBhvr>
                                      <p:to>
                                        <p:strVal val="visible"/>
                                      </p:to>
                                    </p:set>
                                    <p:animEffect transition="in" filter="wheel(4)">
                                      <p:cBhvr>
                                        <p:cTn id="16" dur="1000"/>
                                        <p:tgtEl>
                                          <p:spTgt spid="31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p:bldP spid="31749" grpId="0"/>
      <p:bldP spid="31750" grpId="0"/>
      <p:bldP spid="317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CC"/>
            </a:gs>
            <a:gs pos="50000">
              <a:schemeClr val="accent1"/>
            </a:gs>
            <a:gs pos="100000">
              <a:srgbClr val="FFFFCC"/>
            </a:gs>
          </a:gsLst>
          <a:lin ang="5400000" scaled="1"/>
        </a:gradFill>
        <a:effectLst/>
      </p:bgPr>
    </p:bg>
    <p:spTree>
      <p:nvGrpSpPr>
        <p:cNvPr id="1" name=""/>
        <p:cNvGrpSpPr/>
        <p:nvPr/>
      </p:nvGrpSpPr>
      <p:grpSpPr>
        <a:xfrm>
          <a:off x="0" y="0"/>
          <a:ext cx="0" cy="0"/>
          <a:chOff x="0" y="0"/>
          <a:chExt cx="0" cy="0"/>
        </a:xfrm>
      </p:grpSpPr>
      <p:sp>
        <p:nvSpPr>
          <p:cNvPr id="15363" name="Rectangle 3"/>
          <p:cNvSpPr>
            <a:spLocks noGrp="1" noRot="1" noChangeArrowheads="1"/>
          </p:cNvSpPr>
          <p:nvPr>
            <p:ph type="title"/>
          </p:nvPr>
        </p:nvSpPr>
        <p:spPr>
          <a:xfrm>
            <a:off x="1828800" y="3886200"/>
            <a:ext cx="4038600" cy="533400"/>
          </a:xfrm>
          <a:noFill/>
        </p:spPr>
        <p:txBody>
          <a:bodyPr/>
          <a:lstStyle/>
          <a:p>
            <a:pPr eaLnBrk="1" hangingPunct="1"/>
            <a:r>
              <a:rPr lang="en-US" altLang="vi-VN" sz="2800" smtClean="0">
                <a:solidFill>
                  <a:srgbClr val="3437BA"/>
                </a:solidFill>
                <a:latin typeface=".VnTime" pitchFamily="34" charset="0"/>
              </a:rPr>
              <a:t>* Gièng nhau:</a:t>
            </a:r>
            <a:r>
              <a:rPr lang="en-US" altLang="vi-VN" smtClean="0">
                <a:latin typeface=".VnTime" pitchFamily="34" charset="0"/>
              </a:rPr>
              <a:t> </a:t>
            </a:r>
          </a:p>
        </p:txBody>
      </p:sp>
      <p:sp>
        <p:nvSpPr>
          <p:cNvPr id="15364" name="Rectangle 4"/>
          <p:cNvSpPr>
            <a:spLocks noRot="1" noChangeArrowheads="1"/>
          </p:cNvSpPr>
          <p:nvPr/>
        </p:nvSpPr>
        <p:spPr bwMode="auto">
          <a:xfrm>
            <a:off x="3276600" y="4343400"/>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altLang="vi-VN" sz="2400">
                <a:solidFill>
                  <a:schemeClr val="hlink"/>
                </a:solidFill>
                <a:latin typeface=".VnTime" pitchFamily="34" charset="0"/>
              </a:rPr>
              <a:t>- §Òu cã cuèng, c¸nh vµ nhôy hoa.</a:t>
            </a:r>
          </a:p>
        </p:txBody>
      </p:sp>
      <p:sp>
        <p:nvSpPr>
          <p:cNvPr id="15365" name="Rectangle 5"/>
          <p:cNvSpPr>
            <a:spLocks noRot="1" noChangeArrowheads="1"/>
          </p:cNvSpPr>
          <p:nvPr/>
        </p:nvSpPr>
        <p:spPr bwMode="auto">
          <a:xfrm>
            <a:off x="2057400" y="5334000"/>
            <a:ext cx="8077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Tx/>
              <a:buChar char="-"/>
            </a:pPr>
            <a:r>
              <a:rPr lang="en-US" altLang="vi-VN" sz="2400">
                <a:solidFill>
                  <a:srgbClr val="9966FF"/>
                </a:solidFill>
                <a:latin typeface=".VnTime" pitchFamily="34" charset="0"/>
              </a:rPr>
              <a:t>Hoa hång: c¸nh trßn, cµnh cã gai, cã mïi th¬m.</a:t>
            </a:r>
            <a:br>
              <a:rPr lang="en-US" altLang="vi-VN" sz="2400">
                <a:solidFill>
                  <a:srgbClr val="9966FF"/>
                </a:solidFill>
                <a:latin typeface=".VnTime" pitchFamily="34" charset="0"/>
              </a:rPr>
            </a:br>
            <a:r>
              <a:rPr lang="en-US" altLang="vi-VN" sz="2400">
                <a:solidFill>
                  <a:srgbClr val="9966FF"/>
                </a:solidFill>
                <a:latin typeface=".VnTime" pitchFamily="34" charset="0"/>
              </a:rPr>
              <a:t>- Hoa c</a:t>
            </a:r>
            <a:r>
              <a:rPr lang="en-US" altLang="vi-VN" sz="2400">
                <a:solidFill>
                  <a:srgbClr val="9966FF"/>
                </a:solidFill>
                <a:latin typeface="Times New Roman" pitchFamily="18" charset="0"/>
              </a:rPr>
              <a:t>úc</a:t>
            </a:r>
            <a:r>
              <a:rPr lang="en-US" altLang="vi-VN" sz="2400">
                <a:solidFill>
                  <a:srgbClr val="9966FF"/>
                </a:solidFill>
                <a:latin typeface=".VnTime" pitchFamily="34" charset="0"/>
              </a:rPr>
              <a:t>: c¸nh nhá, dµi, cµnh th</a:t>
            </a:r>
            <a:r>
              <a:rPr lang="en-US" altLang="vi-VN" sz="2400" b="1">
                <a:solidFill>
                  <a:srgbClr val="9966FF"/>
                </a:solidFill>
                <a:latin typeface="Times New Roman" pitchFamily="18" charset="0"/>
              </a:rPr>
              <a:t>ẳng</a:t>
            </a:r>
            <a:r>
              <a:rPr lang="en-US" altLang="vi-VN">
                <a:solidFill>
                  <a:srgbClr val="9966FF"/>
                </a:solidFill>
                <a:latin typeface="Times New Roman" pitchFamily="18" charset="0"/>
              </a:rPr>
              <a:t> </a:t>
            </a:r>
            <a:r>
              <a:rPr lang="en-US" altLang="vi-VN" sz="2400">
                <a:solidFill>
                  <a:srgbClr val="9966FF"/>
                </a:solidFill>
                <a:latin typeface=".VnTime" pitchFamily="34" charset="0"/>
              </a:rPr>
              <a:t>kh«ng cã gai vµ kh«ng cã mïi th¬m.</a:t>
            </a:r>
          </a:p>
        </p:txBody>
      </p:sp>
      <p:sp>
        <p:nvSpPr>
          <p:cNvPr id="15366" name="Rectangle 6"/>
          <p:cNvSpPr>
            <a:spLocks noRot="1" noChangeArrowheads="1"/>
          </p:cNvSpPr>
          <p:nvPr/>
        </p:nvSpPr>
        <p:spPr bwMode="auto">
          <a:xfrm>
            <a:off x="1524000" y="4724400"/>
            <a:ext cx="7467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altLang="vi-VN" sz="2400">
                <a:solidFill>
                  <a:schemeClr val="hlink"/>
                </a:solidFill>
                <a:latin typeface=".VnTime" pitchFamily="34" charset="0"/>
              </a:rPr>
              <a:t>- §Òu ®­ược trång ®Ó lµm c¶nh.</a:t>
            </a:r>
          </a:p>
        </p:txBody>
      </p:sp>
      <p:sp>
        <p:nvSpPr>
          <p:cNvPr id="15367" name="Rectangle 7"/>
          <p:cNvSpPr>
            <a:spLocks noRot="1" noChangeArrowheads="1"/>
          </p:cNvSpPr>
          <p:nvPr/>
        </p:nvSpPr>
        <p:spPr bwMode="auto">
          <a:xfrm>
            <a:off x="2057400" y="50292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altLang="vi-VN" sz="2800">
                <a:solidFill>
                  <a:srgbClr val="66FF33"/>
                </a:solidFill>
                <a:latin typeface=".VnTime" pitchFamily="34" charset="0"/>
              </a:rPr>
              <a:t>* Kh¸c nhau</a:t>
            </a:r>
          </a:p>
        </p:txBody>
      </p:sp>
      <p:grpSp>
        <p:nvGrpSpPr>
          <p:cNvPr id="22535" name="Group 8"/>
          <p:cNvGrpSpPr>
            <a:grpSpLocks/>
          </p:cNvGrpSpPr>
          <p:nvPr/>
        </p:nvGrpSpPr>
        <p:grpSpPr bwMode="auto">
          <a:xfrm>
            <a:off x="0" y="-30163"/>
            <a:ext cx="12039600" cy="6948488"/>
            <a:chOff x="0" y="-19"/>
            <a:chExt cx="5760" cy="4377"/>
          </a:xfrm>
        </p:grpSpPr>
        <p:pic>
          <p:nvPicPr>
            <p:cNvPr id="22539" name="Picture 9" descr="flower[1][1][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458"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0" name="Picture 10" descr="flower[1][1][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996"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1" name="Picture 11" descr="flower[1][1][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97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2" name="Picture 12" descr="flower[1][1][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338" name="Picture 26" descr="hoa ho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533400"/>
            <a:ext cx="4237038" cy="3429000"/>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7425" name="Text Box 17"/>
          <p:cNvSpPr txBox="1">
            <a:spLocks noChangeArrowheads="1"/>
          </p:cNvSpPr>
          <p:nvPr/>
        </p:nvSpPr>
        <p:spPr bwMode="auto">
          <a:xfrm>
            <a:off x="5867400" y="381000"/>
            <a:ext cx="549275"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en-US" altLang="vi-VN" sz="4000" b="1">
                <a:solidFill>
                  <a:schemeClr val="folHlink"/>
                </a:solidFill>
                <a:latin typeface=".VnTime" pitchFamily="34" charset="0"/>
              </a:rPr>
              <a:t>So s</a:t>
            </a:r>
            <a:r>
              <a:rPr lang="en-US" altLang="vi-VN" sz="4000" b="1">
                <a:solidFill>
                  <a:schemeClr val="folHlink"/>
                </a:solidFill>
                <a:latin typeface="Times New Roman" pitchFamily="18" charset="0"/>
              </a:rPr>
              <a:t>ánh</a:t>
            </a:r>
          </a:p>
        </p:txBody>
      </p:sp>
      <p:pic>
        <p:nvPicPr>
          <p:cNvPr id="32772" name="Picture 4" descr="getdetail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533400"/>
            <a:ext cx="4114800" cy="3429000"/>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13338"/>
                                        </p:tgtEl>
                                        <p:attrNameLst>
                                          <p:attrName>style.visibility</p:attrName>
                                        </p:attrNameLst>
                                      </p:cBhvr>
                                      <p:to>
                                        <p:strVal val="visible"/>
                                      </p:to>
                                    </p:set>
                                    <p:animEffect transition="in" filter="checkerboard(across)">
                                      <p:cBhvr>
                                        <p:cTn id="7" dur="500"/>
                                        <p:tgtEl>
                                          <p:spTgt spid="13338"/>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7425"/>
                                        </p:tgtEl>
                                        <p:attrNameLst>
                                          <p:attrName>style.visibility</p:attrName>
                                        </p:attrNameLst>
                                      </p:cBhvr>
                                      <p:to>
                                        <p:strVal val="visible"/>
                                      </p:to>
                                    </p:set>
                                    <p:animEffect transition="in" filter="checkerboard(across)">
                                      <p:cBhvr>
                                        <p:cTn id="10" dur="500"/>
                                        <p:tgtEl>
                                          <p:spTgt spid="17425"/>
                                        </p:tgtEl>
                                      </p:cBhvr>
                                    </p:animEffect>
                                  </p:childTnLst>
                                </p:cTn>
                              </p:par>
                              <p:par>
                                <p:cTn id="11" presetID="20" presetClass="entr" presetSubtype="0" fill="hold" nodeType="withEffect">
                                  <p:stCondLst>
                                    <p:cond delay="0"/>
                                  </p:stCondLst>
                                  <p:childTnLst>
                                    <p:set>
                                      <p:cBhvr>
                                        <p:cTn id="12" dur="1" fill="hold">
                                          <p:stCondLst>
                                            <p:cond delay="0"/>
                                          </p:stCondLst>
                                        </p:cTn>
                                        <p:tgtEl>
                                          <p:spTgt spid="32772"/>
                                        </p:tgtEl>
                                        <p:attrNameLst>
                                          <p:attrName>style.visibility</p:attrName>
                                        </p:attrNameLst>
                                      </p:cBhvr>
                                      <p:to>
                                        <p:strVal val="visible"/>
                                      </p:to>
                                    </p:set>
                                    <p:animEffect transition="in" filter="wedge">
                                      <p:cBhvr>
                                        <p:cTn id="13" dur="500"/>
                                        <p:tgtEl>
                                          <p:spTgt spid="3277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1" presetClass="entr" presetSubtype="4" fill="hold" grpId="0" nodeType="clickEffect">
                                  <p:stCondLst>
                                    <p:cond delay="0"/>
                                  </p:stCondLst>
                                  <p:childTnLst>
                                    <p:set>
                                      <p:cBhvr>
                                        <p:cTn id="17" dur="1" fill="hold">
                                          <p:stCondLst>
                                            <p:cond delay="0"/>
                                          </p:stCondLst>
                                        </p:cTn>
                                        <p:tgtEl>
                                          <p:spTgt spid="15363"/>
                                        </p:tgtEl>
                                        <p:attrNameLst>
                                          <p:attrName>style.visibility</p:attrName>
                                        </p:attrNameLst>
                                      </p:cBhvr>
                                      <p:to>
                                        <p:strVal val="visible"/>
                                      </p:to>
                                    </p:set>
                                    <p:animEffect transition="in" filter="wheel(4)">
                                      <p:cBhvr>
                                        <p:cTn id="18" dur="500"/>
                                        <p:tgtEl>
                                          <p:spTgt spid="15363"/>
                                        </p:tgtEl>
                                      </p:cBhvr>
                                    </p:animEffect>
                                  </p:childTnLst>
                                </p:cTn>
                              </p:par>
                              <p:par>
                                <p:cTn id="19" presetID="21" presetClass="entr" presetSubtype="4" fill="hold" grpId="0" nodeType="withEffect">
                                  <p:stCondLst>
                                    <p:cond delay="0"/>
                                  </p:stCondLst>
                                  <p:childTnLst>
                                    <p:set>
                                      <p:cBhvr>
                                        <p:cTn id="20" dur="1" fill="hold">
                                          <p:stCondLst>
                                            <p:cond delay="0"/>
                                          </p:stCondLst>
                                        </p:cTn>
                                        <p:tgtEl>
                                          <p:spTgt spid="15364"/>
                                        </p:tgtEl>
                                        <p:attrNameLst>
                                          <p:attrName>style.visibility</p:attrName>
                                        </p:attrNameLst>
                                      </p:cBhvr>
                                      <p:to>
                                        <p:strVal val="visible"/>
                                      </p:to>
                                    </p:set>
                                    <p:animEffect transition="in" filter="wheel(4)">
                                      <p:cBhvr>
                                        <p:cTn id="21" dur="500"/>
                                        <p:tgtEl>
                                          <p:spTgt spid="15364"/>
                                        </p:tgtEl>
                                      </p:cBhvr>
                                    </p:animEffect>
                                  </p:childTnLst>
                                </p:cTn>
                              </p:par>
                              <p:par>
                                <p:cTn id="22" presetID="21" presetClass="entr" presetSubtype="4" fill="hold" grpId="0" nodeType="withEffect">
                                  <p:stCondLst>
                                    <p:cond delay="0"/>
                                  </p:stCondLst>
                                  <p:childTnLst>
                                    <p:set>
                                      <p:cBhvr>
                                        <p:cTn id="23" dur="1" fill="hold">
                                          <p:stCondLst>
                                            <p:cond delay="0"/>
                                          </p:stCondLst>
                                        </p:cTn>
                                        <p:tgtEl>
                                          <p:spTgt spid="15365"/>
                                        </p:tgtEl>
                                        <p:attrNameLst>
                                          <p:attrName>style.visibility</p:attrName>
                                        </p:attrNameLst>
                                      </p:cBhvr>
                                      <p:to>
                                        <p:strVal val="visible"/>
                                      </p:to>
                                    </p:set>
                                    <p:animEffect transition="in" filter="wheel(4)">
                                      <p:cBhvr>
                                        <p:cTn id="24" dur="500"/>
                                        <p:tgtEl>
                                          <p:spTgt spid="15365"/>
                                        </p:tgtEl>
                                      </p:cBhvr>
                                    </p:animEffect>
                                  </p:childTnLst>
                                </p:cTn>
                              </p:par>
                              <p:par>
                                <p:cTn id="25" presetID="21" presetClass="entr" presetSubtype="4" fill="hold" grpId="0" nodeType="withEffect">
                                  <p:stCondLst>
                                    <p:cond delay="0"/>
                                  </p:stCondLst>
                                  <p:childTnLst>
                                    <p:set>
                                      <p:cBhvr>
                                        <p:cTn id="26" dur="1" fill="hold">
                                          <p:stCondLst>
                                            <p:cond delay="0"/>
                                          </p:stCondLst>
                                        </p:cTn>
                                        <p:tgtEl>
                                          <p:spTgt spid="15367"/>
                                        </p:tgtEl>
                                        <p:attrNameLst>
                                          <p:attrName>style.visibility</p:attrName>
                                        </p:attrNameLst>
                                      </p:cBhvr>
                                      <p:to>
                                        <p:strVal val="visible"/>
                                      </p:to>
                                    </p:set>
                                    <p:animEffect transition="in" filter="wheel(4)">
                                      <p:cBhvr>
                                        <p:cTn id="27" dur="500"/>
                                        <p:tgtEl>
                                          <p:spTgt spid="15367"/>
                                        </p:tgtEl>
                                      </p:cBhvr>
                                    </p:animEffect>
                                  </p:childTnLst>
                                </p:cTn>
                              </p:par>
                              <p:par>
                                <p:cTn id="28" presetID="21" presetClass="entr" presetSubtype="4" fill="hold" grpId="0" nodeType="withEffect">
                                  <p:stCondLst>
                                    <p:cond delay="0"/>
                                  </p:stCondLst>
                                  <p:childTnLst>
                                    <p:set>
                                      <p:cBhvr>
                                        <p:cTn id="29" dur="1" fill="hold">
                                          <p:stCondLst>
                                            <p:cond delay="0"/>
                                          </p:stCondLst>
                                        </p:cTn>
                                        <p:tgtEl>
                                          <p:spTgt spid="15366"/>
                                        </p:tgtEl>
                                        <p:attrNameLst>
                                          <p:attrName>style.visibility</p:attrName>
                                        </p:attrNameLst>
                                      </p:cBhvr>
                                      <p:to>
                                        <p:strVal val="visible"/>
                                      </p:to>
                                    </p:set>
                                    <p:animEffect transition="in" filter="wheel(4)">
                                      <p:cBhvr>
                                        <p:cTn id="30" dur="500"/>
                                        <p:tgtEl>
                                          <p:spTgt spid="15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P spid="15364" grpId="0"/>
      <p:bldP spid="15365" grpId="0"/>
      <p:bldP spid="15366" grpId="0"/>
      <p:bldP spid="15367" grpId="0"/>
      <p:bldP spid="1742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9699" name="Rectangle 3"/>
          <p:cNvSpPr>
            <a:spLocks noRot="1" noChangeArrowheads="1"/>
          </p:cNvSpPr>
          <p:nvPr/>
        </p:nvSpPr>
        <p:spPr bwMode="auto">
          <a:xfrm>
            <a:off x="2209800" y="609600"/>
            <a:ext cx="800735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lnSpc>
                <a:spcPct val="80000"/>
              </a:lnSpc>
              <a:spcBef>
                <a:spcPct val="20000"/>
              </a:spcBef>
            </a:pPr>
            <a:r>
              <a:rPr lang="en-US" altLang="vi-VN" sz="7200" b="1">
                <a:solidFill>
                  <a:schemeClr val="folHlink"/>
                </a:solidFill>
                <a:latin typeface=".VnTime" pitchFamily="34" charset="0"/>
              </a:rPr>
              <a:t>Më réng trong ph¹m vi réng</a:t>
            </a:r>
          </a:p>
        </p:txBody>
      </p:sp>
      <p:sp>
        <p:nvSpPr>
          <p:cNvPr id="29700" name="Rectangle 4"/>
          <p:cNvSpPr>
            <a:spLocks noRot="1" noChangeArrowheads="1"/>
          </p:cNvSpPr>
          <p:nvPr/>
        </p:nvSpPr>
        <p:spPr bwMode="auto">
          <a:xfrm>
            <a:off x="1752600" y="2362200"/>
            <a:ext cx="8610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r>
              <a:rPr lang="en-US" altLang="vi-VN" sz="6600">
                <a:solidFill>
                  <a:srgbClr val="FF3300"/>
                </a:solidFill>
                <a:latin typeface=".VnTime" pitchFamily="34" charset="0"/>
              </a:rPr>
              <a:t>C« gîi hái ®Ó mét vµi  ch¸u kÓ tªn nh÷ng lo¹i hoa mµ ch¸u biÕt.</a:t>
            </a:r>
            <a:r>
              <a:rPr lang="en-US" altLang="vi-VN" sz="7200">
                <a:solidFill>
                  <a:srgbClr val="FF3300"/>
                </a:solidFill>
                <a:latin typeface=".VnTime" pitchFamily="34" charset="0"/>
              </a:rPr>
              <a:t> </a:t>
            </a:r>
          </a:p>
        </p:txBody>
      </p:sp>
      <p:pic>
        <p:nvPicPr>
          <p:cNvPr id="23556" name="Picture 43" descr="Ho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57200"/>
            <a:ext cx="8382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43" descr="Ho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1447800"/>
            <a:ext cx="5334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43" descr="Ho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286000"/>
            <a:ext cx="304800"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43" descr="Ho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066800"/>
            <a:ext cx="4572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43" descr="Ho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4038600"/>
            <a:ext cx="8382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61" name="Group 8"/>
          <p:cNvGrpSpPr>
            <a:grpSpLocks/>
          </p:cNvGrpSpPr>
          <p:nvPr/>
        </p:nvGrpSpPr>
        <p:grpSpPr bwMode="auto">
          <a:xfrm>
            <a:off x="0" y="0"/>
            <a:ext cx="12192000" cy="6948488"/>
            <a:chOff x="0" y="-19"/>
            <a:chExt cx="5760" cy="4377"/>
          </a:xfrm>
        </p:grpSpPr>
        <p:pic>
          <p:nvPicPr>
            <p:cNvPr id="23562" name="Picture 9" descr="flower[1][1][1][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458"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3" name="Picture 10" descr="flower[1][1][1][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996"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4" name="Picture 11" descr="flower[1][1][1][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397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5" name="Picture 12" descr="flower[1][1][1][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1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checkerboard(across)">
                                      <p:cBhvr>
                                        <p:cTn id="7" dur="500"/>
                                        <p:tgtEl>
                                          <p:spTgt spid="29699"/>
                                        </p:tgtEl>
                                      </p:cBhvr>
                                    </p:animEffect>
                                  </p:childTnLst>
                                </p:cTn>
                              </p:par>
                              <p:par>
                                <p:cTn id="8" presetID="9" presetClass="entr" presetSubtype="0" fill="hold" nodeType="withEffect">
                                  <p:stCondLst>
                                    <p:cond delay="0"/>
                                  </p:stCondLst>
                                  <p:childTnLst>
                                    <p:set>
                                      <p:cBhvr>
                                        <p:cTn id="9" dur="1" fill="hold">
                                          <p:stCondLst>
                                            <p:cond delay="0"/>
                                          </p:stCondLst>
                                        </p:cTn>
                                        <p:tgtEl>
                                          <p:spTgt spid="29700">
                                            <p:txEl>
                                              <p:pRg st="0" end="0"/>
                                            </p:txEl>
                                          </p:spTgt>
                                        </p:tgtEl>
                                        <p:attrNameLst>
                                          <p:attrName>style.visibility</p:attrName>
                                        </p:attrNameLst>
                                      </p:cBhvr>
                                      <p:to>
                                        <p:strVal val="visible"/>
                                      </p:to>
                                    </p:set>
                                    <p:animEffect transition="in" filter="dissolve">
                                      <p:cBhvr>
                                        <p:cTn id="10" dur="500"/>
                                        <p:tgtEl>
                                          <p:spTgt spid="297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CC"/>
            </a:gs>
            <a:gs pos="50000">
              <a:schemeClr val="accent1"/>
            </a:gs>
            <a:gs pos="100000">
              <a:srgbClr val="FFFFCC"/>
            </a:gs>
          </a:gsLst>
          <a:lin ang="5400000" scaled="1"/>
        </a:gradFill>
        <a:effectLst/>
      </p:bgPr>
    </p:bg>
    <p:spTree>
      <p:nvGrpSpPr>
        <p:cNvPr id="1" name=""/>
        <p:cNvGrpSpPr/>
        <p:nvPr/>
      </p:nvGrpSpPr>
      <p:grpSpPr>
        <a:xfrm>
          <a:off x="0" y="0"/>
          <a:ext cx="0" cy="0"/>
          <a:chOff x="0" y="0"/>
          <a:chExt cx="0" cy="0"/>
        </a:xfrm>
      </p:grpSpPr>
      <p:pic>
        <p:nvPicPr>
          <p:cNvPr id="16389" name="Picture 5" descr="dangquang_61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541338"/>
            <a:ext cx="9525000" cy="534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Rectangle 6"/>
          <p:cNvSpPr>
            <a:spLocks noRot="1" noChangeArrowheads="1"/>
          </p:cNvSpPr>
          <p:nvPr/>
        </p:nvSpPr>
        <p:spPr bwMode="auto">
          <a:xfrm>
            <a:off x="1981200" y="5426075"/>
            <a:ext cx="8385175"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altLang="vi-VN" sz="4800">
                <a:solidFill>
                  <a:srgbClr val="FF3300"/>
                </a:solidFill>
                <a:latin typeface=".VnTime" pitchFamily="34" charset="0"/>
              </a:rPr>
              <a:t>Hoa phong lan m</a:t>
            </a:r>
            <a:r>
              <a:rPr lang="en-US" altLang="vi-VN" sz="4800">
                <a:solidFill>
                  <a:srgbClr val="FF3300"/>
                </a:solidFill>
                <a:latin typeface="Times New Roman" pitchFamily="18" charset="0"/>
                <a:cs typeface="Times New Roman" pitchFamily="18" charset="0"/>
              </a:rPr>
              <a:t>àu</a:t>
            </a:r>
            <a:r>
              <a:rPr lang="en-US" altLang="vi-VN" sz="4800">
                <a:solidFill>
                  <a:srgbClr val="FF3300"/>
                </a:solidFill>
                <a:latin typeface=".VnTime" pitchFamily="34" charset="0"/>
              </a:rPr>
              <a:t> hång</a:t>
            </a:r>
          </a:p>
        </p:txBody>
      </p:sp>
      <p:pic>
        <p:nvPicPr>
          <p:cNvPr id="24580" name="Picture 43" descr="Ho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838200"/>
            <a:ext cx="5334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43" descr="Ho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609600"/>
            <a:ext cx="5334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43" descr="Ho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743200"/>
            <a:ext cx="5334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43" descr="Ho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3352800"/>
            <a:ext cx="5334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84" name="Group 8"/>
          <p:cNvGrpSpPr>
            <a:grpSpLocks/>
          </p:cNvGrpSpPr>
          <p:nvPr/>
        </p:nvGrpSpPr>
        <p:grpSpPr bwMode="auto">
          <a:xfrm>
            <a:off x="0" y="0"/>
            <a:ext cx="12192000" cy="6948488"/>
            <a:chOff x="0" y="-19"/>
            <a:chExt cx="5760" cy="4377"/>
          </a:xfrm>
        </p:grpSpPr>
        <p:pic>
          <p:nvPicPr>
            <p:cNvPr id="24585" name="Picture 9" descr="flower[1][1][1][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458"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Picture 10" descr="flower[1][1][1][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996"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7" name="Picture 11" descr="flower[1][1][1][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397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8" name="Picture 12" descr="flower[1][1][1][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1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16389"/>
                                        </p:tgtEl>
                                        <p:attrNameLst>
                                          <p:attrName>style.visibility</p:attrName>
                                        </p:attrNameLst>
                                      </p:cBhvr>
                                      <p:to>
                                        <p:strVal val="visible"/>
                                      </p:to>
                                    </p:set>
                                    <p:animEffect transition="in" filter="wedge">
                                      <p:cBhvr>
                                        <p:cTn id="7" dur="2000"/>
                                        <p:tgtEl>
                                          <p:spTgt spid="1638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6390"/>
                                        </p:tgtEl>
                                        <p:attrNameLst>
                                          <p:attrName>style.visibility</p:attrName>
                                        </p:attrNameLst>
                                      </p:cBhvr>
                                      <p:to>
                                        <p:strVal val="visible"/>
                                      </p:to>
                                    </p:set>
                                    <p:animEffect transition="in" filter="circle(in)">
                                      <p:cBhvr>
                                        <p:cTn id="10" dur="500"/>
                                        <p:tgtEl>
                                          <p:spTgt spid="16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s>
            <a:gs pos="50000">
              <a:srgbClr val="FFFFCC"/>
            </a:gs>
            <a:gs pos="100000">
              <a:schemeClr val="accent1"/>
            </a:gs>
          </a:gsLst>
          <a:lin ang="5400000" scaled="1"/>
        </a:gradFill>
        <a:effectLst/>
      </p:bgPr>
    </p:bg>
    <p:spTree>
      <p:nvGrpSpPr>
        <p:cNvPr id="1" name=""/>
        <p:cNvGrpSpPr/>
        <p:nvPr/>
      </p:nvGrpSpPr>
      <p:grpSpPr>
        <a:xfrm>
          <a:off x="0" y="0"/>
          <a:ext cx="0" cy="0"/>
          <a:chOff x="0" y="0"/>
          <a:chExt cx="0" cy="0"/>
        </a:xfrm>
      </p:grpSpPr>
      <p:pic>
        <p:nvPicPr>
          <p:cNvPr id="19460" name="Picture 4" descr="peach_bloss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501650"/>
            <a:ext cx="93726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Text Box 7"/>
          <p:cNvSpPr txBox="1">
            <a:spLocks noChangeArrowheads="1"/>
          </p:cNvSpPr>
          <p:nvPr/>
        </p:nvSpPr>
        <p:spPr bwMode="auto">
          <a:xfrm>
            <a:off x="4572000" y="5486400"/>
            <a:ext cx="3189288"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en-US" altLang="vi-VN" sz="6600" b="1">
                <a:solidFill>
                  <a:srgbClr val="FF0066"/>
                </a:solidFill>
                <a:latin typeface=".VnTime" pitchFamily="34" charset="0"/>
              </a:rPr>
              <a:t>Hoa ®µo</a:t>
            </a:r>
          </a:p>
        </p:txBody>
      </p:sp>
      <p:grpSp>
        <p:nvGrpSpPr>
          <p:cNvPr id="25604" name="Group 8"/>
          <p:cNvGrpSpPr>
            <a:grpSpLocks/>
          </p:cNvGrpSpPr>
          <p:nvPr/>
        </p:nvGrpSpPr>
        <p:grpSpPr bwMode="auto">
          <a:xfrm>
            <a:off x="0" y="0"/>
            <a:ext cx="12192000" cy="6948488"/>
            <a:chOff x="0" y="-19"/>
            <a:chExt cx="5760" cy="4377"/>
          </a:xfrm>
        </p:grpSpPr>
        <p:pic>
          <p:nvPicPr>
            <p:cNvPr id="25605" name="Picture 9"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458"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10"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996"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11"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397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12"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nodeType="withEffect">
                                  <p:stCondLst>
                                    <p:cond delay="0"/>
                                  </p:stCondLst>
                                  <p:childTnLst>
                                    <p:set>
                                      <p:cBhvr>
                                        <p:cTn id="6" dur="1" fill="hold">
                                          <p:stCondLst>
                                            <p:cond delay="0"/>
                                          </p:stCondLst>
                                        </p:cTn>
                                        <p:tgtEl>
                                          <p:spTgt spid="19460"/>
                                        </p:tgtEl>
                                        <p:attrNameLst>
                                          <p:attrName>style.visibility</p:attrName>
                                        </p:attrNameLst>
                                      </p:cBhvr>
                                      <p:to>
                                        <p:strVal val="visible"/>
                                      </p:to>
                                    </p:set>
                                    <p:anim calcmode="lin" valueType="num">
                                      <p:cBhvr>
                                        <p:cTn id="7" dur="500" fill="hold"/>
                                        <p:tgtEl>
                                          <p:spTgt spid="19460"/>
                                        </p:tgtEl>
                                        <p:attrNameLst>
                                          <p:attrName>ppt_w</p:attrName>
                                        </p:attrNameLst>
                                      </p:cBhvr>
                                      <p:tavLst>
                                        <p:tav tm="0">
                                          <p:val>
                                            <p:strVal val="#ppt_w*0.05"/>
                                          </p:val>
                                        </p:tav>
                                        <p:tav tm="100000">
                                          <p:val>
                                            <p:strVal val="#ppt_w"/>
                                          </p:val>
                                        </p:tav>
                                      </p:tavLst>
                                    </p:anim>
                                    <p:anim calcmode="lin" valueType="num">
                                      <p:cBhvr>
                                        <p:cTn id="8" dur="500" fill="hold"/>
                                        <p:tgtEl>
                                          <p:spTgt spid="19460"/>
                                        </p:tgtEl>
                                        <p:attrNameLst>
                                          <p:attrName>ppt_h</p:attrName>
                                        </p:attrNameLst>
                                      </p:cBhvr>
                                      <p:tavLst>
                                        <p:tav tm="0">
                                          <p:val>
                                            <p:strVal val="#ppt_h"/>
                                          </p:val>
                                        </p:tav>
                                        <p:tav tm="100000">
                                          <p:val>
                                            <p:strVal val="#ppt_h"/>
                                          </p:val>
                                        </p:tav>
                                      </p:tavLst>
                                    </p:anim>
                                    <p:anim calcmode="lin" valueType="num">
                                      <p:cBhvr>
                                        <p:cTn id="9" dur="500" fill="hold"/>
                                        <p:tgtEl>
                                          <p:spTgt spid="19460"/>
                                        </p:tgtEl>
                                        <p:attrNameLst>
                                          <p:attrName>ppt_x</p:attrName>
                                        </p:attrNameLst>
                                      </p:cBhvr>
                                      <p:tavLst>
                                        <p:tav tm="0">
                                          <p:val>
                                            <p:strVal val="#ppt_x-.2"/>
                                          </p:val>
                                        </p:tav>
                                        <p:tav tm="100000">
                                          <p:val>
                                            <p:strVal val="#ppt_x"/>
                                          </p:val>
                                        </p:tav>
                                      </p:tavLst>
                                    </p:anim>
                                    <p:anim calcmode="lin" valueType="num">
                                      <p:cBhvr>
                                        <p:cTn id="10" dur="500" fill="hold"/>
                                        <p:tgtEl>
                                          <p:spTgt spid="19460"/>
                                        </p:tgtEl>
                                        <p:attrNameLst>
                                          <p:attrName>ppt_y</p:attrName>
                                        </p:attrNameLst>
                                      </p:cBhvr>
                                      <p:tavLst>
                                        <p:tav tm="0">
                                          <p:val>
                                            <p:strVal val="#ppt_y"/>
                                          </p:val>
                                        </p:tav>
                                        <p:tav tm="100000">
                                          <p:val>
                                            <p:strVal val="#ppt_y"/>
                                          </p:val>
                                        </p:tav>
                                      </p:tavLst>
                                    </p:anim>
                                    <p:animEffect transition="in" filter="fade">
                                      <p:cBhvr>
                                        <p:cTn id="11" dur="500"/>
                                        <p:tgtEl>
                                          <p:spTgt spid="19460"/>
                                        </p:tgtEl>
                                      </p:cBhvr>
                                    </p:animEffect>
                                  </p:childTnLst>
                                </p:cTn>
                              </p:par>
                              <p:par>
                                <p:cTn id="12" presetID="24" presetClass="entr" presetSubtype="0" fill="hold" grpId="0" nodeType="withEffect">
                                  <p:stCondLst>
                                    <p:cond delay="0"/>
                                  </p:stCondLst>
                                  <p:childTnLst>
                                    <p:set>
                                      <p:cBhvr>
                                        <p:cTn id="13" dur="1" fill="hold">
                                          <p:stCondLst>
                                            <p:cond delay="0"/>
                                          </p:stCondLst>
                                        </p:cTn>
                                        <p:tgtEl>
                                          <p:spTgt spid="19463"/>
                                        </p:tgtEl>
                                        <p:attrNameLst>
                                          <p:attrName>style.visibility</p:attrName>
                                        </p:attrNameLst>
                                      </p:cBhvr>
                                      <p:to>
                                        <p:strVal val="visible"/>
                                      </p:to>
                                    </p:set>
                                    <p:anim to="" calcmode="lin" valueType="num">
                                      <p:cBhvr>
                                        <p:cTn id="14" dur="1" fill="hold"/>
                                        <p:tgtEl>
                                          <p:spTgt spid="1946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CC"/>
            </a:gs>
            <a:gs pos="50000">
              <a:schemeClr val="accent1"/>
            </a:gs>
            <a:gs pos="100000">
              <a:srgbClr val="FFFFCC"/>
            </a:gs>
          </a:gsLst>
          <a:lin ang="5400000" scaled="1"/>
        </a:gradFill>
        <a:effectLst/>
      </p:bgPr>
    </p:bg>
    <p:spTree>
      <p:nvGrpSpPr>
        <p:cNvPr id="1" name=""/>
        <p:cNvGrpSpPr/>
        <p:nvPr/>
      </p:nvGrpSpPr>
      <p:grpSpPr>
        <a:xfrm>
          <a:off x="0" y="0"/>
          <a:ext cx="0" cy="0"/>
          <a:chOff x="0" y="0"/>
          <a:chExt cx="0" cy="0"/>
        </a:xfrm>
      </p:grpSpPr>
      <p:pic>
        <p:nvPicPr>
          <p:cNvPr id="20484" name="Picture 4" descr="21camchu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533400"/>
            <a:ext cx="10058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 Box 6"/>
          <p:cNvSpPr txBox="1">
            <a:spLocks noChangeArrowheads="1"/>
          </p:cNvSpPr>
          <p:nvPr/>
        </p:nvSpPr>
        <p:spPr bwMode="auto">
          <a:xfrm>
            <a:off x="3429000" y="5638800"/>
            <a:ext cx="51657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en-US" altLang="vi-VN" sz="5400" b="1">
                <a:solidFill>
                  <a:srgbClr val="FF0066"/>
                </a:solidFill>
                <a:latin typeface="Times New Roman" pitchFamily="18" charset="0"/>
              </a:rPr>
              <a:t>Hoa cẩm chướng</a:t>
            </a:r>
          </a:p>
        </p:txBody>
      </p:sp>
      <p:grpSp>
        <p:nvGrpSpPr>
          <p:cNvPr id="26628" name="Group 8"/>
          <p:cNvGrpSpPr>
            <a:grpSpLocks/>
          </p:cNvGrpSpPr>
          <p:nvPr/>
        </p:nvGrpSpPr>
        <p:grpSpPr bwMode="auto">
          <a:xfrm>
            <a:off x="0" y="0"/>
            <a:ext cx="12192000" cy="6948488"/>
            <a:chOff x="0" y="-19"/>
            <a:chExt cx="5760" cy="4377"/>
          </a:xfrm>
        </p:grpSpPr>
        <p:pic>
          <p:nvPicPr>
            <p:cNvPr id="26629" name="Picture 9"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458"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10"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996"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11"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397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12"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nodeType="with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fade">
                                      <p:cBhvr>
                                        <p:cTn id="7" dur="800" decel="100000"/>
                                        <p:tgtEl>
                                          <p:spTgt spid="20484"/>
                                        </p:tgtEl>
                                      </p:cBhvr>
                                    </p:animEffect>
                                    <p:anim calcmode="lin" valueType="num">
                                      <p:cBhvr>
                                        <p:cTn id="8" dur="800" decel="100000" fill="hold"/>
                                        <p:tgtEl>
                                          <p:spTgt spid="20484"/>
                                        </p:tgtEl>
                                        <p:attrNameLst>
                                          <p:attrName>style.rotation</p:attrName>
                                        </p:attrNameLst>
                                      </p:cBhvr>
                                      <p:tavLst>
                                        <p:tav tm="0">
                                          <p:val>
                                            <p:fltVal val="-90"/>
                                          </p:val>
                                        </p:tav>
                                        <p:tav tm="100000">
                                          <p:val>
                                            <p:fltVal val="0"/>
                                          </p:val>
                                        </p:tav>
                                      </p:tavLst>
                                    </p:anim>
                                    <p:anim calcmode="lin" valueType="num">
                                      <p:cBhvr>
                                        <p:cTn id="9" dur="800" decel="100000" fill="hold"/>
                                        <p:tgtEl>
                                          <p:spTgt spid="20484"/>
                                        </p:tgtEl>
                                        <p:attrNameLst>
                                          <p:attrName>ppt_x</p:attrName>
                                        </p:attrNameLst>
                                      </p:cBhvr>
                                      <p:tavLst>
                                        <p:tav tm="0">
                                          <p:val>
                                            <p:strVal val="#ppt_x+0.4"/>
                                          </p:val>
                                        </p:tav>
                                        <p:tav tm="100000">
                                          <p:val>
                                            <p:strVal val="#ppt_x-0.05"/>
                                          </p:val>
                                        </p:tav>
                                      </p:tavLst>
                                    </p:anim>
                                    <p:anim calcmode="lin" valueType="num">
                                      <p:cBhvr>
                                        <p:cTn id="10" dur="800" decel="100000" fill="hold"/>
                                        <p:tgtEl>
                                          <p:spTgt spid="2048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048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0484"/>
                                        </p:tgtEl>
                                        <p:attrNameLst>
                                          <p:attrName>ppt_y</p:attrName>
                                        </p:attrNameLst>
                                      </p:cBhvr>
                                      <p:tavLst>
                                        <p:tav tm="0">
                                          <p:val>
                                            <p:strVal val="#ppt_y+0.1"/>
                                          </p:val>
                                        </p:tav>
                                        <p:tav tm="100000">
                                          <p:val>
                                            <p:strVal val="#ppt_y"/>
                                          </p:val>
                                        </p:tav>
                                      </p:tavLst>
                                    </p:anim>
                                  </p:childTnLst>
                                </p:cTn>
                              </p:par>
                              <p:par>
                                <p:cTn id="13" presetID="18" presetClass="entr" presetSubtype="12" fill="hold" grpId="0" nodeType="withEffect">
                                  <p:stCondLst>
                                    <p:cond delay="0"/>
                                  </p:stCondLst>
                                  <p:childTnLst>
                                    <p:set>
                                      <p:cBhvr>
                                        <p:cTn id="14" dur="1" fill="hold">
                                          <p:stCondLst>
                                            <p:cond delay="0"/>
                                          </p:stCondLst>
                                        </p:cTn>
                                        <p:tgtEl>
                                          <p:spTgt spid="20486"/>
                                        </p:tgtEl>
                                        <p:attrNameLst>
                                          <p:attrName>style.visibility</p:attrName>
                                        </p:attrNameLst>
                                      </p:cBhvr>
                                      <p:to>
                                        <p:strVal val="visible"/>
                                      </p:to>
                                    </p:set>
                                    <p:animEffect transition="in" filter="strips(downLeft)">
                                      <p:cBhvr>
                                        <p:cTn id="15" dur="500"/>
                                        <p:tgtEl>
                                          <p:spTgt spid="20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CC"/>
            </a:gs>
            <a:gs pos="50000">
              <a:schemeClr val="accent1"/>
            </a:gs>
            <a:gs pos="100000">
              <a:srgbClr val="FFFFCC"/>
            </a:gs>
          </a:gsLst>
          <a:lin ang="5400000" scaled="1"/>
        </a:gradFill>
        <a:effectLst/>
      </p:bgPr>
    </p:bg>
    <p:spTree>
      <p:nvGrpSpPr>
        <p:cNvPr id="1" name=""/>
        <p:cNvGrpSpPr/>
        <p:nvPr/>
      </p:nvGrpSpPr>
      <p:grpSpPr>
        <a:xfrm>
          <a:off x="0" y="0"/>
          <a:ext cx="0" cy="0"/>
          <a:chOff x="0" y="0"/>
          <a:chExt cx="0" cy="0"/>
        </a:xfrm>
      </p:grpSpPr>
      <p:pic>
        <p:nvPicPr>
          <p:cNvPr id="471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609600"/>
            <a:ext cx="9525000" cy="4953000"/>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7109" name="Text Box 5"/>
          <p:cNvSpPr txBox="1">
            <a:spLocks noChangeArrowheads="1"/>
          </p:cNvSpPr>
          <p:nvPr/>
        </p:nvSpPr>
        <p:spPr bwMode="auto">
          <a:xfrm>
            <a:off x="4403725" y="5559425"/>
            <a:ext cx="41513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en-US" altLang="vi-VN" sz="4000" b="1">
                <a:solidFill>
                  <a:srgbClr val="FF99FF"/>
                </a:solidFill>
                <a:latin typeface="Times New Roman" pitchFamily="18" charset="0"/>
              </a:rPr>
              <a:t>Hoa hướng dương</a:t>
            </a:r>
          </a:p>
        </p:txBody>
      </p:sp>
      <p:grpSp>
        <p:nvGrpSpPr>
          <p:cNvPr id="27652" name="Group 8"/>
          <p:cNvGrpSpPr>
            <a:grpSpLocks/>
          </p:cNvGrpSpPr>
          <p:nvPr/>
        </p:nvGrpSpPr>
        <p:grpSpPr bwMode="auto">
          <a:xfrm>
            <a:off x="0" y="0"/>
            <a:ext cx="12192000" cy="6948488"/>
            <a:chOff x="0" y="-19"/>
            <a:chExt cx="5760" cy="4377"/>
          </a:xfrm>
        </p:grpSpPr>
        <p:pic>
          <p:nvPicPr>
            <p:cNvPr id="27653" name="Picture 9"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458"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10"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996"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11"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397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12"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wheel(4)">
                                      <p:cBhvr>
                                        <p:cTn id="7" dur="500"/>
                                        <p:tgtEl>
                                          <p:spTgt spid="47108"/>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47109"/>
                                        </p:tgtEl>
                                        <p:attrNameLst>
                                          <p:attrName>style.visibility</p:attrName>
                                        </p:attrNameLst>
                                      </p:cBhvr>
                                      <p:to>
                                        <p:strVal val="visible"/>
                                      </p:to>
                                    </p:set>
                                    <p:animEffect transition="in" filter="wheel(4)">
                                      <p:cBhvr>
                                        <p:cTn id="10" dur="500"/>
                                        <p:tgtEl>
                                          <p:spTgt spid="47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k2"/>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a:noFill/>
        </p:spPr>
      </p:pic>
      <p:sp>
        <p:nvSpPr>
          <p:cNvPr id="24579" name="Rectangle 3"/>
          <p:cNvSpPr>
            <a:spLocks noChangeArrowheads="1"/>
          </p:cNvSpPr>
          <p:nvPr/>
        </p:nvSpPr>
        <p:spPr bwMode="auto">
          <a:xfrm>
            <a:off x="1524000" y="541338"/>
            <a:ext cx="9144000" cy="1006475"/>
          </a:xfrm>
          <a:prstGeom prst="rect">
            <a:avLst/>
          </a:prstGeom>
          <a:noFill/>
          <a:ln w="9525">
            <a:noFill/>
            <a:miter lim="800000"/>
            <a:headEnd/>
            <a:tailEnd/>
          </a:ln>
          <a:effectLst/>
        </p:spPr>
        <p:txBody>
          <a:bodyPr>
            <a:spAutoFit/>
          </a:bodyPr>
          <a:lstStyle/>
          <a:p>
            <a:pPr algn="ctr" eaLnBrk="1" hangingPunct="1">
              <a:spcBef>
                <a:spcPct val="20000"/>
              </a:spcBef>
              <a:buClr>
                <a:schemeClr val="hlink"/>
              </a:buClr>
              <a:buFont typeface="Wingdings" pitchFamily="2" charset="2"/>
              <a:buNone/>
              <a:defRPr/>
            </a:pPr>
            <a:r>
              <a:rPr lang="en-US">
                <a:solidFill>
                  <a:srgbClr val="FFFF00"/>
                </a:solidFill>
                <a:effectLst>
                  <a:outerShdw blurRad="38100" dist="38100" dir="2700000" algn="tl">
                    <a:srgbClr val="C0C0C0"/>
                  </a:outerShdw>
                </a:effectLst>
                <a:latin typeface="Arial" charset="0"/>
              </a:rPr>
              <a:t>*</a:t>
            </a:r>
            <a:r>
              <a:rPr lang="en-US">
                <a:effectLst>
                  <a:outerShdw blurRad="38100" dist="38100" dir="2700000" algn="tl">
                    <a:srgbClr val="C0C0C0"/>
                  </a:outerShdw>
                </a:effectLst>
                <a:latin typeface="Arial" charset="0"/>
              </a:rPr>
              <a:t> </a:t>
            </a:r>
            <a:r>
              <a:rPr lang="en-US" sz="6000">
                <a:solidFill>
                  <a:srgbClr val="F82A08"/>
                </a:solidFill>
                <a:effectLst>
                  <a:outerShdw blurRad="38100" dist="38100" dir="2700000" algn="tl">
                    <a:srgbClr val="C0C0C0"/>
                  </a:outerShdw>
                </a:effectLst>
                <a:latin typeface=".VnTime" pitchFamily="34" charset="0"/>
              </a:rPr>
              <a:t>Trß ch¬i 1 : Hoa g× biÕn mÊt</a:t>
            </a:r>
            <a:r>
              <a:rPr lang="en-US" sz="5400">
                <a:solidFill>
                  <a:srgbClr val="F82A08"/>
                </a:solidFill>
                <a:effectLst>
                  <a:outerShdw blurRad="38100" dist="38100" dir="2700000" algn="tl">
                    <a:srgbClr val="C0C0C0"/>
                  </a:outerShdw>
                </a:effectLst>
                <a:latin typeface=".VnTime" pitchFamily="34" charset="0"/>
              </a:rPr>
              <a:t>.</a:t>
            </a:r>
          </a:p>
        </p:txBody>
      </p:sp>
      <p:sp>
        <p:nvSpPr>
          <p:cNvPr id="24580" name="Rectangle 4"/>
          <p:cNvSpPr>
            <a:spLocks noChangeArrowheads="1"/>
          </p:cNvSpPr>
          <p:nvPr/>
        </p:nvSpPr>
        <p:spPr bwMode="auto">
          <a:xfrm>
            <a:off x="1524000" y="2057400"/>
            <a:ext cx="9144000" cy="1006475"/>
          </a:xfrm>
          <a:prstGeom prst="rect">
            <a:avLst/>
          </a:prstGeom>
          <a:noFill/>
          <a:ln w="9525">
            <a:noFill/>
            <a:miter lim="800000"/>
            <a:headEnd/>
            <a:tailEnd/>
          </a:ln>
          <a:effec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lvl="1" eaLnBrk="1" hangingPunct="1">
              <a:spcBef>
                <a:spcPct val="20000"/>
              </a:spcBef>
              <a:buClr>
                <a:schemeClr val="hlink"/>
              </a:buClr>
              <a:buFontTx/>
              <a:buChar char="-"/>
              <a:defRPr/>
            </a:pPr>
            <a:endParaRPr lang="vi-VN" altLang="vi-VN" sz="6000">
              <a:solidFill>
                <a:srgbClr val="FF3399"/>
              </a:solidFill>
              <a:effectLst>
                <a:outerShdw blurRad="38100" dist="38100" dir="2700000" algn="tl">
                  <a:srgbClr val="C0C0C0"/>
                </a:outerShdw>
              </a:effectLst>
              <a:latin typeface=".VnTime" panose="020B7200000000000000" pitchFamily="34" charset="0"/>
            </a:endParaRPr>
          </a:p>
        </p:txBody>
      </p:sp>
      <p:pic>
        <p:nvPicPr>
          <p:cNvPr id="28677" name="Picture 43" descr="Ho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04800"/>
            <a:ext cx="8382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43" descr="Ho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752600"/>
            <a:ext cx="8382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43" descr="Ho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838200"/>
            <a:ext cx="8382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43" descr="Ho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81000"/>
            <a:ext cx="8382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3"/>
          <p:cNvSpPr>
            <a:spLocks noRot="1" noChangeArrowheads="1"/>
          </p:cNvSpPr>
          <p:nvPr/>
        </p:nvSpPr>
        <p:spPr bwMode="auto">
          <a:xfrm>
            <a:off x="2057400" y="1828800"/>
            <a:ext cx="777875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eaLnBrk="1" hangingPunct="1">
              <a:spcBef>
                <a:spcPct val="20000"/>
              </a:spcBef>
            </a:pPr>
            <a:r>
              <a:rPr lang="en-US" altLang="vi-VN" sz="4000" b="1">
                <a:solidFill>
                  <a:srgbClr val="FF99FF"/>
                </a:solidFill>
                <a:latin typeface=".VnTime" pitchFamily="34" charset="0"/>
              </a:rPr>
              <a:t>C</a:t>
            </a:r>
            <a:r>
              <a:rPr lang="en-US" altLang="vi-VN" sz="2800" b="1">
                <a:solidFill>
                  <a:srgbClr val="FF99FF"/>
                </a:solidFill>
                <a:latin typeface="Arial" charset="0"/>
              </a:rPr>
              <a:t>ách chơi: Cho trẻ xem và gọi tên một số loài hoa, cho trẻ nhắm mắt, cô làm mất đi một loại hoa rồi cho trẻ mở mắt và nhìn nói nhanh hoa gì biến mất.</a:t>
            </a:r>
            <a:endParaRPr lang="en-US" altLang="vi-VN" sz="3600" b="1">
              <a:solidFill>
                <a:srgbClr val="FF99FF"/>
              </a:solidFill>
              <a:latin typeface=".VnTime"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checkerboard(across)">
                                      <p:cBhvr>
                                        <p:cTn id="7" dur="500"/>
                                        <p:tgtEl>
                                          <p:spTgt spid="24579"/>
                                        </p:tgtEl>
                                      </p:cBhvr>
                                    </p:animEffect>
                                  </p:childTnLst>
                                </p:cTn>
                              </p:par>
                              <p:par>
                                <p:cTn id="8" presetID="27" presetClass="entr" presetSubtype="0" fill="hold" nodeType="withEffect" nodePh="1">
                                  <p:stCondLst>
                                    <p:cond delay="0"/>
                                  </p:stCondLst>
                                  <p:endCondLst>
                                    <p:cond evt="begin" delay="0">
                                      <p:tn val="8"/>
                                    </p:cond>
                                  </p:endCondLst>
                                  <p:iterate type="lt">
                                    <p:tmPct val="50000"/>
                                  </p:iterate>
                                  <p:childTnLst>
                                    <p:set>
                                      <p:cBhvr>
                                        <p:cTn id="9" dur="1" fill="hold">
                                          <p:stCondLst>
                                            <p:cond delay="0"/>
                                          </p:stCondLst>
                                        </p:cTn>
                                        <p:tgtEl>
                                          <p:spTgt spid="24580">
                                            <p:txEl>
                                              <p:pRg st="0" end="0"/>
                                            </p:txEl>
                                          </p:spTgt>
                                        </p:tgtEl>
                                        <p:attrNameLst>
                                          <p:attrName>style.visibility</p:attrName>
                                        </p:attrNameLst>
                                      </p:cBhvr>
                                      <p:to>
                                        <p:strVal val="visible"/>
                                      </p:to>
                                    </p:set>
                                    <p:anim calcmode="discrete" valueType="clr">
                                      <p:cBhvr override="childStyle">
                                        <p:cTn id="10" dur="500"/>
                                        <p:tgtEl>
                                          <p:spTgt spid="2458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1" dur="500"/>
                                        <p:tgtEl>
                                          <p:spTgt spid="24580">
                                            <p:txEl>
                                              <p:pRg st="0" end="0"/>
                                            </p:txEl>
                                          </p:spTgt>
                                        </p:tgtEl>
                                        <p:attrNameLst>
                                          <p:attrName>fillcolor</p:attrName>
                                        </p:attrNameLst>
                                      </p:cBhvr>
                                      <p:tavLst>
                                        <p:tav tm="0">
                                          <p:val>
                                            <p:clrVal>
                                              <a:schemeClr val="accent2"/>
                                            </p:clrVal>
                                          </p:val>
                                        </p:tav>
                                        <p:tav tm="50000">
                                          <p:val>
                                            <p:clrVal>
                                              <a:schemeClr val="hlink"/>
                                            </p:clrVal>
                                          </p:val>
                                        </p:tav>
                                      </p:tavLst>
                                    </p:anim>
                                    <p:set>
                                      <p:cBhvr>
                                        <p:cTn id="12" dur="500"/>
                                        <p:tgtEl>
                                          <p:spTgt spid="24580">
                                            <p:txEl>
                                              <p:pRg st="0" end="0"/>
                                            </p:txEl>
                                          </p:spTgt>
                                        </p:tgtEl>
                                        <p:attrNameLst>
                                          <p:attrName>fill.type</p:attrName>
                                        </p:attrNameLst>
                                      </p:cBhvr>
                                      <p:to>
                                        <p:strVal val="solid"/>
                                      </p:to>
                                    </p:set>
                                  </p:childTnLst>
                                </p:cTn>
                              </p:par>
                              <p:par>
                                <p:cTn id="13" presetID="24" presetClass="entr" presetSubtype="0" fill="hold" nodeType="withEffect">
                                  <p:stCondLst>
                                    <p:cond delay="0"/>
                                  </p:stCondLst>
                                  <p:childTnLst>
                                    <p:set>
                                      <p:cBhvr>
                                        <p:cTn id="14" dur="1" fill="hold">
                                          <p:stCondLst>
                                            <p:cond delay="0"/>
                                          </p:stCondLst>
                                        </p:cTn>
                                        <p:tgtEl>
                                          <p:spTgt spid="22531">
                                            <p:txEl>
                                              <p:pRg st="0" end="0"/>
                                            </p:txEl>
                                          </p:spTgt>
                                        </p:tgtEl>
                                        <p:attrNameLst>
                                          <p:attrName>style.visibility</p:attrName>
                                        </p:attrNameLst>
                                      </p:cBhvr>
                                      <p:to>
                                        <p:strVal val="visible"/>
                                      </p:to>
                                    </p:set>
                                    <p:anim to="" calcmode="lin" valueType="num">
                                      <p:cBhvr>
                                        <p:cTn id="15" dur="1" fill="hold"/>
                                        <p:tgtEl>
                                          <p:spTgt spid="22531">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CC"/>
            </a:gs>
            <a:gs pos="50000">
              <a:schemeClr val="accent1"/>
            </a:gs>
            <a:gs pos="100000">
              <a:srgbClr val="FFFFCC"/>
            </a:gs>
          </a:gsLst>
          <a:lin ang="5400000" scaled="1"/>
        </a:gradFill>
        <a:effectLst/>
      </p:bgPr>
    </p:bg>
    <p:spTree>
      <p:nvGrpSpPr>
        <p:cNvPr id="1" name=""/>
        <p:cNvGrpSpPr/>
        <p:nvPr/>
      </p:nvGrpSpPr>
      <p:grpSpPr>
        <a:xfrm>
          <a:off x="0" y="0"/>
          <a:ext cx="0" cy="0"/>
          <a:chOff x="0" y="0"/>
          <a:chExt cx="0" cy="0"/>
        </a:xfrm>
      </p:grpSpPr>
      <p:pic>
        <p:nvPicPr>
          <p:cNvPr id="25604" name="Picture 4" descr="dangquang_61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98463"/>
            <a:ext cx="2514600" cy="219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5" descr="peach_bloss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457200"/>
            <a:ext cx="3200400" cy="392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7" descr="21camchuo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2590800"/>
            <a:ext cx="2438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9" descr="flower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4343400"/>
            <a:ext cx="3276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10" descr="hoa mao g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43800" y="3505200"/>
            <a:ext cx="27432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Picture 11" descr="Xem trước Hình ảnh"/>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0" y="457200"/>
            <a:ext cx="2667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vo tay.mp3">
            <a:hlinkClick r:id="" action="ppaction://media"/>
          </p:cNvPr>
          <p:cNvPicPr>
            <a:picLocks noRot="1" noChangeAspect="1"/>
          </p:cNvPicPr>
          <p:nvPr>
            <a:audioFile r:link="rId1"/>
          </p:nvPr>
        </p:nvPicPr>
        <p:blipFill>
          <a:blip r:embed="rId9">
            <a:extLst>
              <a:ext uri="{28A0092B-C50C-407E-A947-70E740481C1C}">
                <a14:useLocalDpi xmlns:a14="http://schemas.microsoft.com/office/drawing/2010/main" val="0"/>
              </a:ext>
            </a:extLst>
          </a:blip>
          <a:srcRect/>
          <a:stretch>
            <a:fillRect/>
          </a:stretch>
        </p:blipFill>
        <p:spPr bwMode="auto">
          <a:xfrm>
            <a:off x="9906000" y="6324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705" name="Group 8"/>
          <p:cNvGrpSpPr>
            <a:grpSpLocks/>
          </p:cNvGrpSpPr>
          <p:nvPr/>
        </p:nvGrpSpPr>
        <p:grpSpPr bwMode="auto">
          <a:xfrm>
            <a:off x="0" y="0"/>
            <a:ext cx="12192000" cy="6948488"/>
            <a:chOff x="0" y="-19"/>
            <a:chExt cx="5760" cy="4377"/>
          </a:xfrm>
        </p:grpSpPr>
        <p:pic>
          <p:nvPicPr>
            <p:cNvPr id="29706" name="Picture 9" descr="flower[1][1][1][1]"/>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rot="5400000">
              <a:off x="3458"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7" name="Picture 10" descr="flower[1][1][1][1]"/>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rot="-5400000">
              <a:off x="-1996"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8" name="Picture 11" descr="flower[1][1][1][1]"/>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0" y="397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9" name="Picture 12" descr="flower[1][1][1][1]"/>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0" y="-1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nodeType="withEffect">
                                  <p:stCondLst>
                                    <p:cond delay="0"/>
                                  </p:stCondLst>
                                  <p:childTnLst>
                                    <p:set>
                                      <p:cBhvr>
                                        <p:cTn id="6" dur="1" fill="hold">
                                          <p:stCondLst>
                                            <p:cond delay="0"/>
                                          </p:stCondLst>
                                        </p:cTn>
                                        <p:tgtEl>
                                          <p:spTgt spid="25604"/>
                                        </p:tgtEl>
                                        <p:attrNameLst>
                                          <p:attrName>style.visibility</p:attrName>
                                        </p:attrNameLst>
                                      </p:cBhvr>
                                      <p:to>
                                        <p:strVal val="visible"/>
                                      </p:to>
                                    </p:set>
                                    <p:anim to="" calcmode="lin" valueType="num">
                                      <p:cBhvr>
                                        <p:cTn id="7" dur="1" fill="hold"/>
                                        <p:tgtEl>
                                          <p:spTgt spid="25604"/>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25607"/>
                                        </p:tgtEl>
                                        <p:attrNameLst>
                                          <p:attrName>style.visibility</p:attrName>
                                        </p:attrNameLst>
                                      </p:cBhvr>
                                      <p:to>
                                        <p:strVal val="visible"/>
                                      </p:to>
                                    </p:set>
                                    <p:anim to="" calcmode="lin" valueType="num">
                                      <p:cBhvr>
                                        <p:cTn id="12" dur="1" fill="hold"/>
                                        <p:tgtEl>
                                          <p:spTgt spid="25607"/>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25605"/>
                                        </p:tgtEl>
                                        <p:attrNameLst>
                                          <p:attrName>style.visibility</p:attrName>
                                        </p:attrNameLst>
                                      </p:cBhvr>
                                      <p:to>
                                        <p:strVal val="visible"/>
                                      </p:to>
                                    </p:set>
                                    <p:anim to="" calcmode="lin" valueType="num">
                                      <p:cBhvr>
                                        <p:cTn id="17" dur="1" fill="hold"/>
                                        <p:tgtEl>
                                          <p:spTgt spid="25605"/>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25609"/>
                                        </p:tgtEl>
                                        <p:attrNameLst>
                                          <p:attrName>style.visibility</p:attrName>
                                        </p:attrNameLst>
                                      </p:cBhvr>
                                      <p:to>
                                        <p:strVal val="visible"/>
                                      </p:to>
                                    </p:set>
                                    <p:anim to="" calcmode="lin" valueType="num">
                                      <p:cBhvr>
                                        <p:cTn id="22" dur="1" fill="hold"/>
                                        <p:tgtEl>
                                          <p:spTgt spid="25609"/>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25611"/>
                                        </p:tgtEl>
                                        <p:attrNameLst>
                                          <p:attrName>style.visibility</p:attrName>
                                        </p:attrNameLst>
                                      </p:cBhvr>
                                      <p:to>
                                        <p:strVal val="visible"/>
                                      </p:to>
                                    </p:set>
                                    <p:anim to="" calcmode="lin" valueType="num">
                                      <p:cBhvr>
                                        <p:cTn id="27" dur="1" fill="hold"/>
                                        <p:tgtEl>
                                          <p:spTgt spid="25611"/>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nodeType="clickEffect">
                                  <p:stCondLst>
                                    <p:cond delay="0"/>
                                  </p:stCondLst>
                                  <p:childTnLst>
                                    <p:set>
                                      <p:cBhvr>
                                        <p:cTn id="31" dur="1" fill="hold">
                                          <p:stCondLst>
                                            <p:cond delay="0"/>
                                          </p:stCondLst>
                                        </p:cTn>
                                        <p:tgtEl>
                                          <p:spTgt spid="25610"/>
                                        </p:tgtEl>
                                        <p:attrNameLst>
                                          <p:attrName>style.visibility</p:attrName>
                                        </p:attrNameLst>
                                      </p:cBhvr>
                                      <p:to>
                                        <p:strVal val="visible"/>
                                      </p:to>
                                    </p:set>
                                    <p:anim to="" calcmode="lin" valueType="num">
                                      <p:cBhvr>
                                        <p:cTn id="32" dur="1" fill="hold"/>
                                        <p:tgtEl>
                                          <p:spTgt spid="25610"/>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xit" presetSubtype="4" fill="hold" nodeType="clickEffect">
                                  <p:stCondLst>
                                    <p:cond delay="0"/>
                                  </p:stCondLst>
                                  <p:childTnLst>
                                    <p:anim calcmode="lin" valueType="num">
                                      <p:cBhvr additive="base">
                                        <p:cTn id="36" dur="500"/>
                                        <p:tgtEl>
                                          <p:spTgt spid="25611"/>
                                        </p:tgtEl>
                                        <p:attrNameLst>
                                          <p:attrName>ppt_x</p:attrName>
                                        </p:attrNameLst>
                                      </p:cBhvr>
                                      <p:tavLst>
                                        <p:tav tm="0">
                                          <p:val>
                                            <p:strVal val="ppt_x"/>
                                          </p:val>
                                        </p:tav>
                                        <p:tav tm="100000">
                                          <p:val>
                                            <p:strVal val="ppt_x"/>
                                          </p:val>
                                        </p:tav>
                                      </p:tavLst>
                                    </p:anim>
                                    <p:anim calcmode="lin" valueType="num">
                                      <p:cBhvr additive="base">
                                        <p:cTn id="37" dur="500"/>
                                        <p:tgtEl>
                                          <p:spTgt spid="25611"/>
                                        </p:tgtEl>
                                        <p:attrNameLst>
                                          <p:attrName>ppt_y</p:attrName>
                                        </p:attrNameLst>
                                      </p:cBhvr>
                                      <p:tavLst>
                                        <p:tav tm="0">
                                          <p:val>
                                            <p:strVal val="ppt_y"/>
                                          </p:val>
                                        </p:tav>
                                        <p:tav tm="100000">
                                          <p:val>
                                            <p:strVal val="1+ppt_h/2"/>
                                          </p:val>
                                        </p:tav>
                                      </p:tavLst>
                                    </p:anim>
                                    <p:set>
                                      <p:cBhvr>
                                        <p:cTn id="38" dur="1" fill="hold">
                                          <p:stCondLst>
                                            <p:cond delay="499"/>
                                          </p:stCondLst>
                                        </p:cTn>
                                        <p:tgtEl>
                                          <p:spTgt spid="25611"/>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4" presetClass="exit" presetSubtype="0" fill="hold" nodeType="clickEffect">
                                  <p:stCondLst>
                                    <p:cond delay="0"/>
                                  </p:stCondLst>
                                  <p:childTnLst>
                                    <p:anim to="" calcmode="lin" valueType="num">
                                      <p:cBhvr>
                                        <p:cTn id="42" dur="1"/>
                                        <p:tgtEl>
                                          <p:spTgt spid="25609"/>
                                        </p:tgtEl>
                                        <p:attrNameLst>
                                          <p:attrName/>
                                        </p:attrNameLst>
                                      </p:cBhvr>
                                    </p:anim>
                                    <p:set>
                                      <p:cBhvr>
                                        <p:cTn id="43" dur="1" fill="hold">
                                          <p:stCondLst>
                                            <p:cond delay="0"/>
                                          </p:stCondLst>
                                        </p:cTn>
                                        <p:tgtEl>
                                          <p:spTgt spid="25609"/>
                                        </p:tgtEl>
                                        <p:attrNameLst>
                                          <p:attrName>style.visibility</p:attrName>
                                        </p:attrNameLst>
                                      </p:cBhvr>
                                      <p:to>
                                        <p:strVal val="hidden"/>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21" presetClass="exit" presetSubtype="4" fill="hold" nodeType="clickEffect">
                                  <p:stCondLst>
                                    <p:cond delay="0"/>
                                  </p:stCondLst>
                                  <p:childTnLst>
                                    <p:animEffect transition="out" filter="wheel(4)">
                                      <p:cBhvr>
                                        <p:cTn id="47" dur="1000"/>
                                        <p:tgtEl>
                                          <p:spTgt spid="25610"/>
                                        </p:tgtEl>
                                      </p:cBhvr>
                                    </p:animEffect>
                                    <p:set>
                                      <p:cBhvr>
                                        <p:cTn id="48" dur="1" fill="hold">
                                          <p:stCondLst>
                                            <p:cond delay="999"/>
                                          </p:stCondLst>
                                        </p:cTn>
                                        <p:tgtEl>
                                          <p:spTgt spid="25610"/>
                                        </p:tgtEl>
                                        <p:attrNameLst>
                                          <p:attrName>style.visibility</p:attrName>
                                        </p:attrNameLst>
                                      </p:cBhvr>
                                      <p:to>
                                        <p:strVal val="hidden"/>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21" presetClass="exit" presetSubtype="4" fill="hold" nodeType="clickEffect">
                                  <p:stCondLst>
                                    <p:cond delay="0"/>
                                  </p:stCondLst>
                                  <p:childTnLst>
                                    <p:animEffect transition="out" filter="wheel(4)">
                                      <p:cBhvr>
                                        <p:cTn id="52" dur="500"/>
                                        <p:tgtEl>
                                          <p:spTgt spid="25605"/>
                                        </p:tgtEl>
                                      </p:cBhvr>
                                    </p:animEffect>
                                    <p:set>
                                      <p:cBhvr>
                                        <p:cTn id="53" dur="1" fill="hold">
                                          <p:stCondLst>
                                            <p:cond delay="499"/>
                                          </p:stCondLst>
                                        </p:cTn>
                                        <p:tgtEl>
                                          <p:spTgt spid="25605"/>
                                        </p:tgtEl>
                                        <p:attrNameLst>
                                          <p:attrName>style.visibility</p:attrName>
                                        </p:attrNameLst>
                                      </p:cBhvr>
                                      <p:to>
                                        <p:strVal val="hidden"/>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xit" presetSubtype="4" fill="hold" nodeType="clickEffect">
                                  <p:stCondLst>
                                    <p:cond delay="0"/>
                                  </p:stCondLst>
                                  <p:childTnLst>
                                    <p:anim calcmode="lin" valueType="num">
                                      <p:cBhvr additive="base">
                                        <p:cTn id="57" dur="500"/>
                                        <p:tgtEl>
                                          <p:spTgt spid="25607"/>
                                        </p:tgtEl>
                                        <p:attrNameLst>
                                          <p:attrName>ppt_x</p:attrName>
                                        </p:attrNameLst>
                                      </p:cBhvr>
                                      <p:tavLst>
                                        <p:tav tm="0">
                                          <p:val>
                                            <p:strVal val="ppt_x"/>
                                          </p:val>
                                        </p:tav>
                                        <p:tav tm="100000">
                                          <p:val>
                                            <p:strVal val="ppt_x"/>
                                          </p:val>
                                        </p:tav>
                                      </p:tavLst>
                                    </p:anim>
                                    <p:anim calcmode="lin" valueType="num">
                                      <p:cBhvr additive="base">
                                        <p:cTn id="58" dur="500"/>
                                        <p:tgtEl>
                                          <p:spTgt spid="25607"/>
                                        </p:tgtEl>
                                        <p:attrNameLst>
                                          <p:attrName>ppt_y</p:attrName>
                                        </p:attrNameLst>
                                      </p:cBhvr>
                                      <p:tavLst>
                                        <p:tav tm="0">
                                          <p:val>
                                            <p:strVal val="ppt_y"/>
                                          </p:val>
                                        </p:tav>
                                        <p:tav tm="100000">
                                          <p:val>
                                            <p:strVal val="1+ppt_h/2"/>
                                          </p:val>
                                        </p:tav>
                                      </p:tavLst>
                                    </p:anim>
                                    <p:set>
                                      <p:cBhvr>
                                        <p:cTn id="59" dur="1" fill="hold">
                                          <p:stCondLst>
                                            <p:cond delay="499"/>
                                          </p:stCondLst>
                                        </p:cTn>
                                        <p:tgtEl>
                                          <p:spTgt spid="25607"/>
                                        </p:tgtEl>
                                        <p:attrNameLst>
                                          <p:attrName>style.visibility</p:attrName>
                                        </p:attrNameLst>
                                      </p:cBhvr>
                                      <p:to>
                                        <p:strVal val="hidden"/>
                                      </p:to>
                                    </p:set>
                                  </p:childTnLst>
                                </p:cTn>
                              </p:par>
                              <p:par>
                                <p:cTn id="60" presetID="2" presetClass="exit" presetSubtype="4" fill="hold" nodeType="withEffect">
                                  <p:stCondLst>
                                    <p:cond delay="0"/>
                                  </p:stCondLst>
                                  <p:childTnLst>
                                    <p:anim calcmode="lin" valueType="num">
                                      <p:cBhvr additive="base">
                                        <p:cTn id="61" dur="500"/>
                                        <p:tgtEl>
                                          <p:spTgt spid="25604"/>
                                        </p:tgtEl>
                                        <p:attrNameLst>
                                          <p:attrName>ppt_x</p:attrName>
                                        </p:attrNameLst>
                                      </p:cBhvr>
                                      <p:tavLst>
                                        <p:tav tm="0">
                                          <p:val>
                                            <p:strVal val="ppt_x"/>
                                          </p:val>
                                        </p:tav>
                                        <p:tav tm="100000">
                                          <p:val>
                                            <p:strVal val="ppt_x"/>
                                          </p:val>
                                        </p:tav>
                                      </p:tavLst>
                                    </p:anim>
                                    <p:anim calcmode="lin" valueType="num">
                                      <p:cBhvr additive="base">
                                        <p:cTn id="62" dur="500"/>
                                        <p:tgtEl>
                                          <p:spTgt spid="25604"/>
                                        </p:tgtEl>
                                        <p:attrNameLst>
                                          <p:attrName>ppt_y</p:attrName>
                                        </p:attrNameLst>
                                      </p:cBhvr>
                                      <p:tavLst>
                                        <p:tav tm="0">
                                          <p:val>
                                            <p:strVal val="ppt_y"/>
                                          </p:val>
                                        </p:tav>
                                        <p:tav tm="100000">
                                          <p:val>
                                            <p:strVal val="1+ppt_h/2"/>
                                          </p:val>
                                        </p:tav>
                                      </p:tavLst>
                                    </p:anim>
                                    <p:set>
                                      <p:cBhvr>
                                        <p:cTn id="63" dur="1" fill="hold">
                                          <p:stCondLst>
                                            <p:cond delay="499"/>
                                          </p:stCondLst>
                                        </p:cTn>
                                        <p:tgtEl>
                                          <p:spTgt spid="2560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4" restart="whenNotActive" fill="hold" evtFilter="cancelBubble" nodeType="interactiveSeq">
                <p:stCondLst>
                  <p:cond evt="onClick" delay="0">
                    <p:tgtEl>
                      <p:spTgt spid="11"/>
                    </p:tgtEl>
                  </p:cond>
                </p:stCondLst>
                <p:endSync evt="end" delay="0">
                  <p:rtn val="all"/>
                </p:endSync>
                <p:childTnLst>
                  <p:par>
                    <p:cTn id="65" fill="hold" nodeType="clickPar">
                      <p:stCondLst>
                        <p:cond delay="0"/>
                      </p:stCondLst>
                      <p:childTnLst>
                        <p:par>
                          <p:cTn id="66" fill="hold" nodeType="withGroup">
                            <p:stCondLst>
                              <p:cond delay="0"/>
                            </p:stCondLst>
                            <p:childTnLst>
                              <p:par>
                                <p:cTn id="67" presetID="1" presetClass="mediacall" presetSubtype="0" fill="hold" nodeType="clickEffect">
                                  <p:stCondLst>
                                    <p:cond delay="0"/>
                                  </p:stCondLst>
                                  <p:childTnLst>
                                    <p:cmd type="call" cmd="playFrom(0.0)">
                                      <p:cBhvr>
                                        <p:cTn id="68" dur="8364" fill="hold"/>
                                        <p:tgtEl>
                                          <p:spTgt spid="11"/>
                                        </p:tgtEl>
                                      </p:cBhvr>
                                    </p:cmd>
                                  </p:childTnLst>
                                </p:cTn>
                              </p:par>
                            </p:childTnLst>
                          </p:cTn>
                        </p:par>
                      </p:childTnLst>
                    </p:cTn>
                  </p:par>
                </p:childTnLst>
              </p:cTn>
              <p:nextCondLst>
                <p:cond evt="onClick" delay="0">
                  <p:tgtEl>
                    <p:spTgt spid="11"/>
                  </p:tgtEl>
                </p:cond>
              </p:nextCondLst>
            </p:seq>
            <p:audio>
              <p:cMediaNode>
                <p:cTn id="69"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2531" name="Rectangle 3"/>
          <p:cNvSpPr>
            <a:spLocks noGrp="1" noRot="1" noChangeArrowheads="1"/>
          </p:cNvSpPr>
          <p:nvPr>
            <p:ph type="body" idx="1"/>
          </p:nvPr>
        </p:nvSpPr>
        <p:spPr>
          <a:xfrm>
            <a:off x="2057400" y="914400"/>
            <a:ext cx="7778750" cy="3886200"/>
          </a:xfrm>
          <a:noFill/>
        </p:spPr>
        <p:txBody>
          <a:bodyPr/>
          <a:lstStyle/>
          <a:p>
            <a:pPr algn="ctr" eaLnBrk="1" hangingPunct="1">
              <a:lnSpc>
                <a:spcPct val="80000"/>
              </a:lnSpc>
              <a:buFontTx/>
              <a:buNone/>
            </a:pPr>
            <a:r>
              <a:rPr lang="en-US" altLang="vi-VN" sz="5400" b="1" smtClean="0">
                <a:solidFill>
                  <a:srgbClr val="FF3399"/>
                </a:solidFill>
                <a:latin typeface=".VnAristote" pitchFamily="34" charset="0"/>
              </a:rPr>
              <a:t>Thi xem ai nhanh</a:t>
            </a:r>
            <a:r>
              <a:rPr lang="en-US" altLang="vi-VN" sz="3600" b="1" smtClean="0">
                <a:solidFill>
                  <a:srgbClr val="FF3399"/>
                </a:solidFill>
                <a:latin typeface=".VnTime" pitchFamily="34" charset="0"/>
              </a:rPr>
              <a:t> </a:t>
            </a:r>
          </a:p>
          <a:p>
            <a:pPr algn="ctr" eaLnBrk="1" hangingPunct="1">
              <a:lnSpc>
                <a:spcPct val="80000"/>
              </a:lnSpc>
              <a:buFontTx/>
              <a:buNone/>
            </a:pPr>
            <a:endParaRPr lang="en-US" altLang="vi-VN" sz="3600" b="1" smtClean="0">
              <a:solidFill>
                <a:srgbClr val="FF3399"/>
              </a:solidFill>
              <a:latin typeface=".VnTime" pitchFamily="34" charset="0"/>
            </a:endParaRPr>
          </a:p>
          <a:p>
            <a:pPr algn="ctr" eaLnBrk="1" hangingPunct="1">
              <a:lnSpc>
                <a:spcPct val="80000"/>
              </a:lnSpc>
              <a:buFontTx/>
              <a:buNone/>
            </a:pPr>
            <a:r>
              <a:rPr lang="en-US" altLang="vi-VN" sz="2400" b="1" smtClean="0">
                <a:solidFill>
                  <a:srgbClr val="3333FF"/>
                </a:solidFill>
                <a:latin typeface=".VnTime" pitchFamily="34" charset="0"/>
              </a:rPr>
              <a:t>- C</a:t>
            </a:r>
            <a:r>
              <a:rPr lang="en-US" altLang="vi-VN" sz="2400" b="1" smtClean="0">
                <a:solidFill>
                  <a:srgbClr val="3333FF"/>
                </a:solidFill>
              </a:rPr>
              <a:t>ách chơi: Chia lớp thành 2 đội và yêu cầu 2 đội lấy đúng lá cho hoa và gắn lên bảng.</a:t>
            </a:r>
          </a:p>
          <a:p>
            <a:pPr algn="ctr" eaLnBrk="1" hangingPunct="1">
              <a:lnSpc>
                <a:spcPct val="80000"/>
              </a:lnSpc>
              <a:buFontTx/>
              <a:buNone/>
            </a:pPr>
            <a:endParaRPr lang="en-US" altLang="vi-VN" sz="2400" b="1" smtClean="0">
              <a:solidFill>
                <a:srgbClr val="3333FF"/>
              </a:solidFill>
            </a:endParaRPr>
          </a:p>
          <a:p>
            <a:pPr algn="ctr" eaLnBrk="1" hangingPunct="1">
              <a:lnSpc>
                <a:spcPct val="80000"/>
              </a:lnSpc>
              <a:buFontTx/>
              <a:buNone/>
            </a:pPr>
            <a:endParaRPr lang="en-US" altLang="vi-VN" sz="1800" b="1" smtClean="0">
              <a:solidFill>
                <a:srgbClr val="3333FF"/>
              </a:solidFill>
            </a:endParaRPr>
          </a:p>
          <a:p>
            <a:pPr algn="ctr" eaLnBrk="1" hangingPunct="1">
              <a:lnSpc>
                <a:spcPct val="80000"/>
              </a:lnSpc>
              <a:buFontTx/>
              <a:buNone/>
            </a:pPr>
            <a:endParaRPr lang="en-US" altLang="vi-VN" sz="1800" b="1" smtClean="0">
              <a:solidFill>
                <a:srgbClr val="3333FF"/>
              </a:solidFill>
            </a:endParaRPr>
          </a:p>
          <a:p>
            <a:pPr algn="ctr" eaLnBrk="1" hangingPunct="1">
              <a:lnSpc>
                <a:spcPct val="80000"/>
              </a:lnSpc>
              <a:buFontTx/>
              <a:buNone/>
            </a:pPr>
            <a:r>
              <a:rPr lang="en-US" altLang="vi-VN" sz="2400" b="1" smtClean="0">
                <a:solidFill>
                  <a:srgbClr val="3333FF"/>
                </a:solidFill>
              </a:rPr>
              <a:t>- Luật chơi: Thời gian là một bản nhạc, khi bản nhạc kết thúc đội nào lấy được nhiều và đúng sẽ chiến thắng.</a:t>
            </a:r>
          </a:p>
        </p:txBody>
      </p:sp>
      <p:grpSp>
        <p:nvGrpSpPr>
          <p:cNvPr id="30723" name="Group 8"/>
          <p:cNvGrpSpPr>
            <a:grpSpLocks/>
          </p:cNvGrpSpPr>
          <p:nvPr/>
        </p:nvGrpSpPr>
        <p:grpSpPr bwMode="auto">
          <a:xfrm>
            <a:off x="0" y="0"/>
            <a:ext cx="12115800" cy="6948488"/>
            <a:chOff x="0" y="-19"/>
            <a:chExt cx="5760" cy="4377"/>
          </a:xfrm>
        </p:grpSpPr>
        <p:pic>
          <p:nvPicPr>
            <p:cNvPr id="30724" name="Picture 9"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458"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10"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996"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11"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397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12"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with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slide(fromBottom)">
                                      <p:cBhvr>
                                        <p:cTn id="7" dur="500"/>
                                        <p:tgtEl>
                                          <p:spTgt spid="22531">
                                            <p:txEl>
                                              <p:pRg st="0" end="0"/>
                                            </p:txEl>
                                          </p:spTgt>
                                        </p:tgtEl>
                                      </p:cBhvr>
                                    </p:animEffect>
                                  </p:childTnLst>
                                </p:cTn>
                              </p:par>
                              <p:par>
                                <p:cTn id="8" presetID="24" presetClass="entr" presetSubtype="0" fill="hold" nodeType="withEffect">
                                  <p:stCondLst>
                                    <p:cond delay="0"/>
                                  </p:stCondLst>
                                  <p:childTnLst>
                                    <p:set>
                                      <p:cBhvr>
                                        <p:cTn id="9" dur="1" fill="hold">
                                          <p:stCondLst>
                                            <p:cond delay="0"/>
                                          </p:stCondLst>
                                        </p:cTn>
                                        <p:tgtEl>
                                          <p:spTgt spid="22531">
                                            <p:txEl>
                                              <p:pRg st="2" end="2"/>
                                            </p:txEl>
                                          </p:spTgt>
                                        </p:tgtEl>
                                        <p:attrNameLst>
                                          <p:attrName>style.visibility</p:attrName>
                                        </p:attrNameLst>
                                      </p:cBhvr>
                                      <p:to>
                                        <p:strVal val="visible"/>
                                      </p:to>
                                    </p:set>
                                    <p:anim to="" calcmode="lin" valueType="num">
                                      <p:cBhvr>
                                        <p:cTn id="10" dur="1" fill="hold"/>
                                        <p:tgtEl>
                                          <p:spTgt spid="22531">
                                            <p:txEl>
                                              <p:pRg st="2" end="2"/>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22531">
                                            <p:txEl>
                                              <p:pRg st="6" end="6"/>
                                            </p:txEl>
                                          </p:spTgt>
                                        </p:tgtEl>
                                        <p:attrNameLst>
                                          <p:attrName>style.visibility</p:attrName>
                                        </p:attrNameLst>
                                      </p:cBhvr>
                                      <p:to>
                                        <p:strVal val="visible"/>
                                      </p:to>
                                    </p:set>
                                    <p:anim to="" calcmode="lin" valueType="num">
                                      <p:cBhvr>
                                        <p:cTn id="13" dur="1" fill="hold"/>
                                        <p:tgtEl>
                                          <p:spTgt spid="22531">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12" name="WordArt 8"/>
          <p:cNvSpPr>
            <a:spLocks noChangeArrowheads="1" noChangeShapeType="1" noTextEdit="1"/>
          </p:cNvSpPr>
          <p:nvPr/>
        </p:nvSpPr>
        <p:spPr bwMode="auto">
          <a:xfrm>
            <a:off x="2286000" y="601663"/>
            <a:ext cx="8144651" cy="2057400"/>
          </a:xfrm>
          <a:prstGeom prst="rect">
            <a:avLst/>
          </a:prstGeom>
        </p:spPr>
        <p:txBody>
          <a:bodyPr wrap="none" fromWordArt="1">
            <a:prstTxWarp prst="textDeflateTop">
              <a:avLst>
                <a:gd name="adj" fmla="val 46875"/>
              </a:avLst>
            </a:prstTxWarp>
          </a:bodyPr>
          <a:lstStyle/>
          <a:p>
            <a:pPr algn="ctr" eaLnBrk="1" hangingPunct="1">
              <a:defRPr/>
            </a:pPr>
            <a:r>
              <a:rPr lang="en-US" sz="3600" b="1" i="1" kern="10" dirty="0" err="1">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Tahoma" pitchFamily="34" charset="0"/>
                <a:cs typeface="Tahoma" pitchFamily="34" charset="0"/>
              </a:rPr>
              <a:t>Giờ</a:t>
            </a:r>
            <a:r>
              <a:rPr lang="en-US" sz="3600" b="1" i="1" kern="10" dirty="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Tahoma" pitchFamily="34" charset="0"/>
                <a:cs typeface="Tahoma" pitchFamily="34" charset="0"/>
              </a:rPr>
              <a:t> </a:t>
            </a:r>
            <a:r>
              <a:rPr lang="en-US" sz="3600" b="1" i="1" kern="10" dirty="0" err="1">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Tahoma" pitchFamily="34" charset="0"/>
                <a:cs typeface="Tahoma" pitchFamily="34" charset="0"/>
              </a:rPr>
              <a:t>học</a:t>
            </a:r>
            <a:r>
              <a:rPr lang="en-US" sz="3600" b="1" i="1" kern="10" dirty="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Tahoma" pitchFamily="34" charset="0"/>
                <a:cs typeface="Tahoma" pitchFamily="34" charset="0"/>
              </a:rPr>
              <a:t> </a:t>
            </a:r>
            <a:r>
              <a:rPr lang="en-US" sz="3600" b="1" i="1" kern="10" dirty="0" err="1">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Tahoma" pitchFamily="34" charset="0"/>
                <a:cs typeface="Tahoma" pitchFamily="34" charset="0"/>
              </a:rPr>
              <a:t>đến</a:t>
            </a:r>
            <a:r>
              <a:rPr lang="en-US" sz="3600" b="1" i="1" kern="10" dirty="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Tahoma" pitchFamily="34" charset="0"/>
                <a:cs typeface="Tahoma" pitchFamily="34" charset="0"/>
              </a:rPr>
              <a:t> </a:t>
            </a:r>
            <a:r>
              <a:rPr lang="en-US" sz="3600" b="1" i="1" kern="10" dirty="0" err="1">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Tahoma" pitchFamily="34" charset="0"/>
                <a:cs typeface="Tahoma" pitchFamily="34" charset="0"/>
              </a:rPr>
              <a:t>đây</a:t>
            </a:r>
            <a:r>
              <a:rPr lang="en-US" sz="3600" b="1" i="1" kern="10" dirty="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Tahoma" pitchFamily="34" charset="0"/>
                <a:cs typeface="Tahoma" pitchFamily="34" charset="0"/>
              </a:rPr>
              <a:t> </a:t>
            </a:r>
            <a:r>
              <a:rPr lang="en-US" sz="3600" b="1" i="1" kern="10" dirty="0" err="1">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Tahoma" pitchFamily="34" charset="0"/>
                <a:cs typeface="Tahoma" pitchFamily="34" charset="0"/>
              </a:rPr>
              <a:t>là</a:t>
            </a:r>
            <a:r>
              <a:rPr lang="en-US" sz="3600" b="1" i="1" kern="10" dirty="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Tahoma" pitchFamily="34" charset="0"/>
                <a:cs typeface="Tahoma" pitchFamily="34" charset="0"/>
              </a:rPr>
              <a:t> </a:t>
            </a:r>
            <a:r>
              <a:rPr lang="en-US" sz="3600" b="1" i="1" kern="10" dirty="0" err="1">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Tahoma" pitchFamily="34" charset="0"/>
                <a:cs typeface="Tahoma" pitchFamily="34" charset="0"/>
              </a:rPr>
              <a:t>hết</a:t>
            </a:r>
            <a:r>
              <a:rPr lang="en-US" sz="3600" b="1" i="1" kern="10" dirty="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Tahoma" pitchFamily="34" charset="0"/>
                <a:cs typeface="Tahoma" pitchFamily="34" charset="0"/>
              </a:rPr>
              <a:t> </a:t>
            </a:r>
            <a:r>
              <a:rPr lang="en-US" sz="3600" b="1" i="1" kern="10" dirty="0" err="1">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Tahoma" pitchFamily="34" charset="0"/>
                <a:cs typeface="Tahoma" pitchFamily="34" charset="0"/>
              </a:rPr>
              <a:t>rồi</a:t>
            </a:r>
            <a:endParaRPr lang="en-US" sz="3600" b="1" i="1" kern="10" dirty="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VNI-Avo"/>
            </a:endParaRPr>
          </a:p>
          <a:p>
            <a:pPr algn="ctr" eaLnBrk="1" hangingPunct="1">
              <a:defRPr/>
            </a:pPr>
            <a:r>
              <a:rPr lang="en-US" sz="3600" b="1" i="1" kern="10" dirty="0" err="1">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Tahoma" pitchFamily="34" charset="0"/>
                <a:cs typeface="Tahoma" pitchFamily="34" charset="0"/>
              </a:rPr>
              <a:t>Chúc</a:t>
            </a:r>
            <a:r>
              <a:rPr lang="en-US" sz="3600" b="1" i="1" kern="10" dirty="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Tahoma" pitchFamily="34" charset="0"/>
                <a:cs typeface="Tahoma" pitchFamily="34" charset="0"/>
              </a:rPr>
              <a:t> </a:t>
            </a:r>
            <a:r>
              <a:rPr lang="en-US" sz="3600" b="1" i="1" kern="10" dirty="0" err="1">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Tahoma" pitchFamily="34" charset="0"/>
                <a:cs typeface="Tahoma" pitchFamily="34" charset="0"/>
              </a:rPr>
              <a:t>các</a:t>
            </a:r>
            <a:r>
              <a:rPr lang="en-US" sz="3600" b="1" i="1" kern="10" dirty="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Tahoma" pitchFamily="34" charset="0"/>
                <a:cs typeface="Tahoma" pitchFamily="34" charset="0"/>
              </a:rPr>
              <a:t> con </a:t>
            </a:r>
            <a:r>
              <a:rPr lang="en-US" sz="3600" b="1" i="1" kern="10" dirty="0" err="1">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Tahoma" pitchFamily="34" charset="0"/>
                <a:cs typeface="Tahoma" pitchFamily="34" charset="0"/>
              </a:rPr>
              <a:t>chăm</a:t>
            </a:r>
            <a:r>
              <a:rPr lang="en-US" sz="3600" b="1" i="1" kern="10" dirty="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Tahoma" pitchFamily="34" charset="0"/>
                <a:cs typeface="Tahoma" pitchFamily="34" charset="0"/>
              </a:rPr>
              <a:t> </a:t>
            </a:r>
            <a:r>
              <a:rPr lang="en-US" sz="3600" b="1" i="1" kern="10" dirty="0" err="1">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Tahoma" pitchFamily="34" charset="0"/>
                <a:cs typeface="Tahoma" pitchFamily="34" charset="0"/>
              </a:rPr>
              <a:t>ngoan</a:t>
            </a:r>
            <a:r>
              <a:rPr lang="en-US" sz="3600" b="1" i="1" kern="10" dirty="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Tahoma" pitchFamily="34" charset="0"/>
                <a:cs typeface="Tahoma" pitchFamily="34" charset="0"/>
              </a:rPr>
              <a:t> </a:t>
            </a:r>
            <a:r>
              <a:rPr lang="en-US" sz="3600" b="1" i="1" kern="10" dirty="0" err="1">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Tahoma" pitchFamily="34" charset="0"/>
                <a:cs typeface="Tahoma" pitchFamily="34" charset="0"/>
              </a:rPr>
              <a:t>học</a:t>
            </a:r>
            <a:r>
              <a:rPr lang="en-US" sz="3600" b="1" i="1" kern="10" dirty="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Tahoma" pitchFamily="34" charset="0"/>
                <a:cs typeface="Tahoma" pitchFamily="34" charset="0"/>
              </a:rPr>
              <a:t> </a:t>
            </a:r>
            <a:r>
              <a:rPr lang="en-US" sz="3600" b="1" i="1" kern="10" dirty="0" err="1">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Tahoma" pitchFamily="34" charset="0"/>
                <a:cs typeface="Tahoma" pitchFamily="34" charset="0"/>
              </a:rPr>
              <a:t>giỏi</a:t>
            </a:r>
            <a:r>
              <a:rPr lang="en-US" sz="3600" b="1" i="1" kern="10" dirty="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VNI-Avo"/>
              </a:rPr>
              <a:t> </a:t>
            </a:r>
          </a:p>
        </p:txBody>
      </p:sp>
      <p:grpSp>
        <p:nvGrpSpPr>
          <p:cNvPr id="31747" name="Group 8"/>
          <p:cNvGrpSpPr>
            <a:grpSpLocks/>
          </p:cNvGrpSpPr>
          <p:nvPr/>
        </p:nvGrpSpPr>
        <p:grpSpPr bwMode="auto">
          <a:xfrm>
            <a:off x="0" y="0"/>
            <a:ext cx="12192000" cy="6948488"/>
            <a:chOff x="0" y="-19"/>
            <a:chExt cx="5760" cy="4377"/>
          </a:xfrm>
        </p:grpSpPr>
        <p:pic>
          <p:nvPicPr>
            <p:cNvPr id="31748" name="Picture 9"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458"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10"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996"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11"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397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12"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21512"/>
                                        </p:tgtEl>
                                        <p:attrNameLst>
                                          <p:attrName>style.visibility</p:attrName>
                                        </p:attrNameLst>
                                      </p:cBhvr>
                                      <p:to>
                                        <p:strVal val="visible"/>
                                      </p:to>
                                    </p:set>
                                    <p:animEffect transition="in" filter="wedge">
                                      <p:cBhvr>
                                        <p:cTn id="7" dur="2000"/>
                                        <p:tgtEl>
                                          <p:spTgt spid="21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CC"/>
            </a:gs>
            <a:gs pos="50000">
              <a:schemeClr val="accent1"/>
            </a:gs>
            <a:gs pos="100000">
              <a:srgbClr val="FFFFCC"/>
            </a:gs>
          </a:gsLst>
          <a:lin ang="5400000" scaled="1"/>
        </a:gradFill>
        <a:effectLst/>
      </p:bgPr>
    </p:bg>
    <p:spTree>
      <p:nvGrpSpPr>
        <p:cNvPr id="1" name=""/>
        <p:cNvGrpSpPr/>
        <p:nvPr/>
      </p:nvGrpSpPr>
      <p:grpSpPr>
        <a:xfrm>
          <a:off x="0" y="0"/>
          <a:ext cx="0" cy="0"/>
          <a:chOff x="0" y="0"/>
          <a:chExt cx="0" cy="0"/>
        </a:xfrm>
      </p:grpSpPr>
      <p:grpSp>
        <p:nvGrpSpPr>
          <p:cNvPr id="5122" name="Group 14"/>
          <p:cNvGrpSpPr>
            <a:grpSpLocks/>
          </p:cNvGrpSpPr>
          <p:nvPr/>
        </p:nvGrpSpPr>
        <p:grpSpPr bwMode="auto">
          <a:xfrm>
            <a:off x="0" y="0"/>
            <a:ext cx="12115800" cy="6918325"/>
            <a:chOff x="0" y="-19"/>
            <a:chExt cx="5760" cy="4377"/>
          </a:xfrm>
        </p:grpSpPr>
        <p:pic>
          <p:nvPicPr>
            <p:cNvPr id="5124" name="Picture 15" descr="flower[1][1][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458"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16" descr="flower[1][1][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996"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7" descr="flower[1][1][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97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18" descr="flower[1][1][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994" name="Rectangle 10"/>
          <p:cNvSpPr>
            <a:spLocks noChangeArrowheads="1"/>
          </p:cNvSpPr>
          <p:nvPr/>
        </p:nvSpPr>
        <p:spPr bwMode="auto">
          <a:xfrm>
            <a:off x="2133600" y="588963"/>
            <a:ext cx="8088313" cy="446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indent="457200" eaLnBrk="1" hangingPunct="1"/>
            <a:r>
              <a:rPr lang="en-US" altLang="vi-VN" sz="4400" b="1">
                <a:solidFill>
                  <a:srgbClr val="66FF66"/>
                </a:solidFill>
                <a:latin typeface="Times New Roman" pitchFamily="18" charset="0"/>
              </a:rPr>
              <a:t>II. Chu</a:t>
            </a:r>
            <a:r>
              <a:rPr lang="vi-VN" altLang="vi-VN" sz="4400" b="1">
                <a:solidFill>
                  <a:srgbClr val="66FF66"/>
                </a:solidFill>
                <a:latin typeface="Times New Roman" pitchFamily="18" charset="0"/>
              </a:rPr>
              <a:t>ẩn</a:t>
            </a:r>
            <a:r>
              <a:rPr lang="en-US" altLang="vi-VN" sz="4400" b="1">
                <a:solidFill>
                  <a:srgbClr val="66FF66"/>
                </a:solidFill>
                <a:latin typeface="Times New Roman" pitchFamily="18" charset="0"/>
              </a:rPr>
              <a:t> b</a:t>
            </a:r>
            <a:r>
              <a:rPr lang="vi-VN" altLang="vi-VN" sz="4400" b="1">
                <a:solidFill>
                  <a:srgbClr val="66FF66"/>
                </a:solidFill>
                <a:latin typeface="Times New Roman" pitchFamily="18" charset="0"/>
              </a:rPr>
              <a:t>ị</a:t>
            </a:r>
            <a:r>
              <a:rPr lang="en-US" altLang="vi-VN" sz="4400" b="1">
                <a:solidFill>
                  <a:srgbClr val="66FF66"/>
                </a:solidFill>
                <a:latin typeface="Times New Roman" pitchFamily="18" charset="0"/>
              </a:rPr>
              <a:t>:</a:t>
            </a:r>
          </a:p>
          <a:p>
            <a:pPr indent="457200" eaLnBrk="1" hangingPunct="1"/>
            <a:endParaRPr lang="en-US" altLang="vi-VN" sz="4400" b="1">
              <a:solidFill>
                <a:srgbClr val="66FF66"/>
              </a:solidFill>
              <a:latin typeface="Times New Roman" pitchFamily="18" charset="0"/>
            </a:endParaRPr>
          </a:p>
          <a:p>
            <a:pPr indent="457200" eaLnBrk="1" hangingPunct="1"/>
            <a:r>
              <a:rPr lang="vi-VN" altLang="vi-VN" sz="2800" b="1">
                <a:solidFill>
                  <a:srgbClr val="FF6600"/>
                </a:solidFill>
                <a:latin typeface="Times New Roman" pitchFamily="18" charset="0"/>
              </a:rPr>
              <a:t>+ Đàn bài: </a:t>
            </a:r>
            <a:r>
              <a:rPr lang="vi-VN" altLang="vi-VN" sz="2800" b="1" i="1">
                <a:solidFill>
                  <a:srgbClr val="FF6600"/>
                </a:solidFill>
                <a:latin typeface="Times New Roman" pitchFamily="18" charset="0"/>
              </a:rPr>
              <a:t>“ </a:t>
            </a:r>
            <a:r>
              <a:rPr lang="en-US" altLang="vi-VN" sz="2800" b="1" i="1">
                <a:solidFill>
                  <a:srgbClr val="FF6600"/>
                </a:solidFill>
                <a:latin typeface="Times New Roman" pitchFamily="18" charset="0"/>
              </a:rPr>
              <a:t>Màu hoa </a:t>
            </a:r>
            <a:r>
              <a:rPr lang="vi-VN" altLang="vi-VN" sz="2800" b="1" i="1">
                <a:solidFill>
                  <a:srgbClr val="FF6600"/>
                </a:solidFill>
                <a:latin typeface="Times New Roman" pitchFamily="18" charset="0"/>
              </a:rPr>
              <a:t>”</a:t>
            </a:r>
            <a:r>
              <a:rPr lang="vi-VN" altLang="vi-VN" sz="2800" b="1">
                <a:solidFill>
                  <a:srgbClr val="FF6600"/>
                </a:solidFill>
                <a:latin typeface="Times New Roman" pitchFamily="18" charset="0"/>
              </a:rPr>
              <a:t> </a:t>
            </a:r>
            <a:endParaRPr lang="en-US" altLang="vi-VN" sz="2800" b="1">
              <a:solidFill>
                <a:srgbClr val="FF6600"/>
              </a:solidFill>
              <a:latin typeface="Times New Roman" pitchFamily="18" charset="0"/>
            </a:endParaRPr>
          </a:p>
          <a:p>
            <a:pPr indent="457200" eaLnBrk="1" hangingPunct="1"/>
            <a:r>
              <a:rPr lang="vi-VN" altLang="vi-VN" sz="2800" b="1">
                <a:solidFill>
                  <a:srgbClr val="FF6600"/>
                </a:solidFill>
                <a:latin typeface="Times New Roman" pitchFamily="18" charset="0"/>
              </a:rPr>
              <a:t>+ </a:t>
            </a:r>
            <a:r>
              <a:rPr lang="en-US" altLang="vi-VN" sz="2800" b="1">
                <a:solidFill>
                  <a:srgbClr val="FF6600"/>
                </a:solidFill>
                <a:latin typeface="Times New Roman" pitchFamily="18" charset="0"/>
              </a:rPr>
              <a:t>Các loại hoa: hoa cúc, hoa ly, hoa loa kèn, </a:t>
            </a:r>
          </a:p>
          <a:p>
            <a:pPr indent="457200" eaLnBrk="1" hangingPunct="1"/>
            <a:r>
              <a:rPr lang="en-US" altLang="vi-VN" sz="2800" b="1">
                <a:solidFill>
                  <a:srgbClr val="FF6600"/>
                </a:solidFill>
                <a:latin typeface="Times New Roman" pitchFamily="18" charset="0"/>
              </a:rPr>
              <a:t>   hoa hồng, hoa đồng tiền nhiều màu khác nhau.</a:t>
            </a:r>
          </a:p>
          <a:p>
            <a:pPr indent="457200" eaLnBrk="1" hangingPunct="1"/>
            <a:r>
              <a:rPr lang="en-US" altLang="vi-VN" sz="2800" b="1">
                <a:solidFill>
                  <a:srgbClr val="FF6600"/>
                </a:solidFill>
                <a:latin typeface="Times New Roman" pitchFamily="18" charset="0"/>
              </a:rPr>
              <a:t>+ 4 cây hoa tươi: hoa hồng, hoa đồng tiền,</a:t>
            </a:r>
          </a:p>
          <a:p>
            <a:pPr indent="457200" eaLnBrk="1" hangingPunct="1"/>
            <a:r>
              <a:rPr lang="en-US" altLang="vi-VN" sz="2800" b="1">
                <a:solidFill>
                  <a:srgbClr val="FF6600"/>
                </a:solidFill>
                <a:latin typeface="Times New Roman" pitchFamily="18" charset="0"/>
              </a:rPr>
              <a:t>   hoa loa kèn.</a:t>
            </a:r>
          </a:p>
          <a:p>
            <a:pPr indent="457200" eaLnBrk="1" hangingPunct="1"/>
            <a:r>
              <a:rPr lang="vi-VN" altLang="vi-VN" sz="2800" b="1">
                <a:solidFill>
                  <a:srgbClr val="FF6600"/>
                </a:solidFill>
                <a:latin typeface="Times New Roman" pitchFamily="18" charset="0"/>
              </a:rPr>
              <a:t>+ Sắc xô, hoa,</a:t>
            </a:r>
            <a:r>
              <a:rPr lang="en-US" altLang="vi-VN" sz="2800" b="1">
                <a:solidFill>
                  <a:srgbClr val="FF6600"/>
                </a:solidFill>
                <a:latin typeface="Times New Roman" pitchFamily="18" charset="0"/>
              </a:rPr>
              <a:t> lá,</a:t>
            </a:r>
            <a:r>
              <a:rPr lang="vi-VN" altLang="vi-VN" sz="2800" b="1">
                <a:solidFill>
                  <a:srgbClr val="FF6600"/>
                </a:solidFill>
                <a:latin typeface="Times New Roman" pitchFamily="18" charset="0"/>
              </a:rPr>
              <a:t> bảng. </a:t>
            </a:r>
            <a:endParaRPr lang="en-US" altLang="vi-VN" sz="2800" b="1">
              <a:solidFill>
                <a:srgbClr val="FF6600"/>
              </a:solidFill>
              <a:latin typeface="Times New Roman" pitchFamily="18" charset="0"/>
            </a:endParaRPr>
          </a:p>
          <a:p>
            <a:pPr indent="457200" eaLnBrk="1" hangingPunct="1"/>
            <a:r>
              <a:rPr lang="en-US" altLang="vi-VN" sz="2800" b="1">
                <a:solidFill>
                  <a:srgbClr val="FF6600"/>
                </a:solidFill>
                <a:latin typeface="Times New Roman" pitchFamily="18" charset="0"/>
              </a:rPr>
              <a:t>+ Máy trình chiếu projecter.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1994"/>
                                        </p:tgtEl>
                                        <p:attrNameLst>
                                          <p:attrName>style.visibility</p:attrName>
                                        </p:attrNameLst>
                                      </p:cBhvr>
                                      <p:to>
                                        <p:strVal val="visible"/>
                                      </p:to>
                                    </p:set>
                                    <p:animEffect transition="in" filter="wedge">
                                      <p:cBhvr>
                                        <p:cTn id="7" dur="500"/>
                                        <p:tgtEl>
                                          <p:spTgt spid="419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3078" name="Picture 6" descr="mouse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886200"/>
            <a:ext cx="42672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Text Box 7"/>
          <p:cNvSpPr txBox="1">
            <a:spLocks noChangeArrowheads="1"/>
          </p:cNvSpPr>
          <p:nvPr/>
        </p:nvSpPr>
        <p:spPr bwMode="auto">
          <a:xfrm>
            <a:off x="2209800" y="1600200"/>
            <a:ext cx="78041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en-US" altLang="vi-VN" sz="7200" b="1">
                <a:solidFill>
                  <a:srgbClr val="0000FF"/>
                </a:solidFill>
                <a:latin typeface=".VnTime" pitchFamily="34" charset="0"/>
              </a:rPr>
              <a:t>C¶ líp cïng h¸t bµi</a:t>
            </a:r>
          </a:p>
          <a:p>
            <a:pPr eaLnBrk="1" hangingPunct="1"/>
            <a:r>
              <a:rPr lang="en-US" altLang="vi-VN" sz="7200" b="1">
                <a:solidFill>
                  <a:srgbClr val="0000FF"/>
                </a:solidFill>
                <a:latin typeface=".VnTime" pitchFamily="34" charset="0"/>
              </a:rPr>
              <a:t>      “</a:t>
            </a:r>
            <a:r>
              <a:rPr lang="en-US" altLang="vi-VN" sz="7200" b="1">
                <a:solidFill>
                  <a:srgbClr val="0066FF"/>
                </a:solidFill>
                <a:latin typeface=".VnTime" pitchFamily="34" charset="0"/>
              </a:rPr>
              <a:t>M</a:t>
            </a:r>
            <a:r>
              <a:rPr lang="en-US" altLang="vi-VN" sz="7200" b="1">
                <a:solidFill>
                  <a:srgbClr val="0066FF"/>
                </a:solidFill>
                <a:latin typeface="Times New Roman" pitchFamily="18" charset="0"/>
              </a:rPr>
              <a:t>àu Hoa</a:t>
            </a:r>
            <a:r>
              <a:rPr lang="en-US" altLang="vi-VN" sz="7200" b="1">
                <a:solidFill>
                  <a:srgbClr val="0000FF"/>
                </a:solidFill>
                <a:latin typeface=".VnTime" pitchFamily="34" charset="0"/>
              </a:rPr>
              <a:t>”</a:t>
            </a:r>
          </a:p>
        </p:txBody>
      </p:sp>
      <p:grpSp>
        <p:nvGrpSpPr>
          <p:cNvPr id="6148" name="Group 14"/>
          <p:cNvGrpSpPr>
            <a:grpSpLocks/>
          </p:cNvGrpSpPr>
          <p:nvPr/>
        </p:nvGrpSpPr>
        <p:grpSpPr bwMode="auto">
          <a:xfrm>
            <a:off x="0" y="0"/>
            <a:ext cx="12192000" cy="6918325"/>
            <a:chOff x="0" y="-19"/>
            <a:chExt cx="5760" cy="4377"/>
          </a:xfrm>
        </p:grpSpPr>
        <p:pic>
          <p:nvPicPr>
            <p:cNvPr id="6150" name="Picture 15" descr="flower[1][1][1][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3458"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16" descr="flower[1][1][1][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1996"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17" descr="flower[1][1][1][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397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18" descr="flower[1][1][1][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1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 name="Màu Hoa - Nhạc Thiếu Nhi Có Lời.mp3">
            <a:hlinkClick r:id="" action="ppaction://media"/>
          </p:cNvPr>
          <p:cNvPicPr>
            <a:picLocks noRot="1" noChangeAspect="1" noChangeArrowheads="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11125200" y="5649913"/>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checkerboard(across)">
                                      <p:cBhvr>
                                        <p:cTn id="7" dur="500"/>
                                        <p:tgtEl>
                                          <p:spTgt spid="3078"/>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3079"/>
                                        </p:tgtEl>
                                        <p:attrNameLst>
                                          <p:attrName>style.visibility</p:attrName>
                                        </p:attrNameLst>
                                      </p:cBhvr>
                                      <p:to>
                                        <p:strVal val="visible"/>
                                      </p:to>
                                    </p:set>
                                    <p:animEffect transition="in" filter="strips(downLeft)">
                                      <p:cBhvr>
                                        <p:cTn id="10" dur="500"/>
                                        <p:tgtEl>
                                          <p:spTgt spid="307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mediacall" presetSubtype="0" fill="hold" nodeType="clickEffect">
                                  <p:stCondLst>
                                    <p:cond delay="0"/>
                                  </p:stCondLst>
                                  <p:childTnLst>
                                    <p:cmd type="call" cmd="playFrom(0.0)">
                                      <p:cBhvr>
                                        <p:cTn id="14"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4"/>
                </p:tgtEl>
              </p:cMediaNode>
            </p:audio>
          </p:childTnLst>
        </p:cTn>
      </p:par>
    </p:tnLst>
    <p:bldLst>
      <p:bldP spid="307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CC"/>
            </a:gs>
            <a:gs pos="50000">
              <a:schemeClr val="accent1"/>
            </a:gs>
            <a:gs pos="100000">
              <a:srgbClr val="FFFFCC"/>
            </a:gs>
          </a:gsLst>
          <a:lin ang="5400000" scaled="1"/>
        </a:gradFill>
        <a:effectLst/>
      </p:bgPr>
    </p:bg>
    <p:spTree>
      <p:nvGrpSpPr>
        <p:cNvPr id="1" name=""/>
        <p:cNvGrpSpPr/>
        <p:nvPr/>
      </p:nvGrpSpPr>
      <p:grpSpPr>
        <a:xfrm>
          <a:off x="0" y="0"/>
          <a:ext cx="0" cy="0"/>
          <a:chOff x="0" y="0"/>
          <a:chExt cx="0" cy="0"/>
        </a:xfrm>
      </p:grpSpPr>
      <p:pic>
        <p:nvPicPr>
          <p:cNvPr id="4102" name="Picture 6" descr="Hoa Cuc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533400"/>
            <a:ext cx="94488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 Box 7"/>
          <p:cNvSpPr txBox="1">
            <a:spLocks noChangeArrowheads="1"/>
          </p:cNvSpPr>
          <p:nvPr/>
        </p:nvSpPr>
        <p:spPr bwMode="auto">
          <a:xfrm>
            <a:off x="4343400" y="5410200"/>
            <a:ext cx="335915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en-US" altLang="vi-VN" sz="7200" b="1">
                <a:solidFill>
                  <a:srgbClr val="66FF66"/>
                </a:solidFill>
                <a:latin typeface=".VnTime" pitchFamily="34" charset="0"/>
              </a:rPr>
              <a:t>Hoa cóc</a:t>
            </a:r>
          </a:p>
        </p:txBody>
      </p:sp>
      <p:grpSp>
        <p:nvGrpSpPr>
          <p:cNvPr id="7172" name="Group 14"/>
          <p:cNvGrpSpPr>
            <a:grpSpLocks/>
          </p:cNvGrpSpPr>
          <p:nvPr/>
        </p:nvGrpSpPr>
        <p:grpSpPr bwMode="auto">
          <a:xfrm>
            <a:off x="0" y="0"/>
            <a:ext cx="12192000" cy="6918325"/>
            <a:chOff x="0" y="-19"/>
            <a:chExt cx="5760" cy="4377"/>
          </a:xfrm>
        </p:grpSpPr>
        <p:pic>
          <p:nvPicPr>
            <p:cNvPr id="7173" name="Picture 15"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458"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6"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996"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7"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397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18"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 calcmode="lin" valueType="num">
                                      <p:cBhvr>
                                        <p:cTn id="7" dur="500" fill="hold"/>
                                        <p:tgtEl>
                                          <p:spTgt spid="4102"/>
                                        </p:tgtEl>
                                        <p:attrNameLst>
                                          <p:attrName>ppt_w</p:attrName>
                                        </p:attrNameLst>
                                      </p:cBhvr>
                                      <p:tavLst>
                                        <p:tav tm="0">
                                          <p:val>
                                            <p:fltVal val="0"/>
                                          </p:val>
                                        </p:tav>
                                        <p:tav tm="100000">
                                          <p:val>
                                            <p:strVal val="#ppt_w"/>
                                          </p:val>
                                        </p:tav>
                                      </p:tavLst>
                                    </p:anim>
                                    <p:anim calcmode="lin" valueType="num">
                                      <p:cBhvr>
                                        <p:cTn id="8" dur="500" fill="hold"/>
                                        <p:tgtEl>
                                          <p:spTgt spid="4102"/>
                                        </p:tgtEl>
                                        <p:attrNameLst>
                                          <p:attrName>ppt_h</p:attrName>
                                        </p:attrNameLst>
                                      </p:cBhvr>
                                      <p:tavLst>
                                        <p:tav tm="0">
                                          <p:val>
                                            <p:fltVal val="0"/>
                                          </p:val>
                                        </p:tav>
                                        <p:tav tm="100000">
                                          <p:val>
                                            <p:strVal val="#ppt_h"/>
                                          </p:val>
                                        </p:tav>
                                      </p:tavLst>
                                    </p:anim>
                                    <p:animEffect transition="in" filter="fade">
                                      <p:cBhvr>
                                        <p:cTn id="9" dur="500"/>
                                        <p:tgtEl>
                                          <p:spTgt spid="4102"/>
                                        </p:tgtEl>
                                      </p:cBhvr>
                                    </p:animEffect>
                                  </p:childTnLst>
                                </p:cTn>
                              </p:par>
                              <p:par>
                                <p:cTn id="10" presetID="21" presetClass="entr" presetSubtype="4" fill="hold" grpId="0" nodeType="withEffect">
                                  <p:stCondLst>
                                    <p:cond delay="0"/>
                                  </p:stCondLst>
                                  <p:childTnLst>
                                    <p:set>
                                      <p:cBhvr>
                                        <p:cTn id="11" dur="1" fill="hold">
                                          <p:stCondLst>
                                            <p:cond delay="0"/>
                                          </p:stCondLst>
                                        </p:cTn>
                                        <p:tgtEl>
                                          <p:spTgt spid="4103"/>
                                        </p:tgtEl>
                                        <p:attrNameLst>
                                          <p:attrName>style.visibility</p:attrName>
                                        </p:attrNameLst>
                                      </p:cBhvr>
                                      <p:to>
                                        <p:strVal val="visible"/>
                                      </p:to>
                                    </p:set>
                                    <p:animEffect transition="in" filter="wheel(4)">
                                      <p:cBhvr>
                                        <p:cTn id="12" dur="1000"/>
                                        <p:tgtEl>
                                          <p:spTgt spid="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CC"/>
            </a:gs>
            <a:gs pos="50000">
              <a:schemeClr val="accent1"/>
            </a:gs>
            <a:gs pos="100000">
              <a:srgbClr val="FFFFCC"/>
            </a:gs>
          </a:gsLst>
          <a:lin ang="5400000" scaled="1"/>
        </a:gradFill>
        <a:effectLst/>
      </p:bgPr>
    </p:bg>
    <p:spTree>
      <p:nvGrpSpPr>
        <p:cNvPr id="1" name=""/>
        <p:cNvGrpSpPr/>
        <p:nvPr/>
      </p:nvGrpSpPr>
      <p:grpSpPr>
        <a:xfrm>
          <a:off x="0" y="0"/>
          <a:ext cx="0" cy="0"/>
          <a:chOff x="0" y="0"/>
          <a:chExt cx="0" cy="0"/>
        </a:xfrm>
      </p:grpSpPr>
      <p:pic>
        <p:nvPicPr>
          <p:cNvPr id="32772" name="Picture 4" descr="getdetailimage"/>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990600" y="533400"/>
            <a:ext cx="10134600" cy="5829300"/>
          </a:xfrm>
          <a:noFill/>
        </p:spPr>
      </p:pic>
      <p:sp>
        <p:nvSpPr>
          <p:cNvPr id="32773" name="Text Box 5"/>
          <p:cNvSpPr txBox="1">
            <a:spLocks noChangeArrowheads="1"/>
          </p:cNvSpPr>
          <p:nvPr/>
        </p:nvSpPr>
        <p:spPr bwMode="auto">
          <a:xfrm>
            <a:off x="2438400" y="533400"/>
            <a:ext cx="725328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en-US" altLang="vi-VN" sz="6000" b="1">
                <a:solidFill>
                  <a:srgbClr val="FF0066"/>
                </a:solidFill>
                <a:latin typeface=".VnTime" pitchFamily="34" charset="0"/>
              </a:rPr>
              <a:t>§Æc ®iÓm cña hoa cóc</a:t>
            </a:r>
          </a:p>
        </p:txBody>
      </p:sp>
      <p:sp>
        <p:nvSpPr>
          <p:cNvPr id="32774" name="Text Box 6"/>
          <p:cNvSpPr txBox="1">
            <a:spLocks noChangeArrowheads="1"/>
          </p:cNvSpPr>
          <p:nvPr/>
        </p:nvSpPr>
        <p:spPr bwMode="auto">
          <a:xfrm>
            <a:off x="3336925" y="1581150"/>
            <a:ext cx="45085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en-US" altLang="vi-VN" sz="5400">
                <a:solidFill>
                  <a:srgbClr val="FF6600"/>
                </a:solidFill>
                <a:latin typeface=".VnTime" pitchFamily="34" charset="0"/>
              </a:rPr>
              <a:t>* C¸nh nhá, dµi</a:t>
            </a:r>
          </a:p>
        </p:txBody>
      </p:sp>
      <p:sp>
        <p:nvSpPr>
          <p:cNvPr id="32775" name="Text Box 7"/>
          <p:cNvSpPr txBox="1">
            <a:spLocks noChangeArrowheads="1"/>
          </p:cNvSpPr>
          <p:nvPr/>
        </p:nvSpPr>
        <p:spPr bwMode="auto">
          <a:xfrm>
            <a:off x="3276600" y="2743200"/>
            <a:ext cx="61658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en-US" altLang="vi-VN" sz="5400" b="1">
                <a:solidFill>
                  <a:schemeClr val="hlink"/>
                </a:solidFill>
                <a:latin typeface=".VnTime" pitchFamily="34" charset="0"/>
              </a:rPr>
              <a:t>* Cµnh kh«ng cã gai</a:t>
            </a:r>
          </a:p>
        </p:txBody>
      </p:sp>
      <p:grpSp>
        <p:nvGrpSpPr>
          <p:cNvPr id="8198" name="Group 14"/>
          <p:cNvGrpSpPr>
            <a:grpSpLocks/>
          </p:cNvGrpSpPr>
          <p:nvPr/>
        </p:nvGrpSpPr>
        <p:grpSpPr bwMode="auto">
          <a:xfrm>
            <a:off x="0" y="0"/>
            <a:ext cx="12192000" cy="6918325"/>
            <a:chOff x="0" y="-19"/>
            <a:chExt cx="5760" cy="4377"/>
          </a:xfrm>
        </p:grpSpPr>
        <p:pic>
          <p:nvPicPr>
            <p:cNvPr id="8199" name="Picture 15"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458"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16"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996"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7"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397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8"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32772"/>
                                        </p:tgtEl>
                                        <p:attrNameLst>
                                          <p:attrName>style.visibility</p:attrName>
                                        </p:attrNameLst>
                                      </p:cBhvr>
                                      <p:to>
                                        <p:strVal val="visible"/>
                                      </p:to>
                                    </p:set>
                                    <p:animEffect transition="in" filter="wedge">
                                      <p:cBhvr>
                                        <p:cTn id="7" dur="500"/>
                                        <p:tgtEl>
                                          <p:spTgt spid="3277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2773"/>
                                        </p:tgtEl>
                                        <p:attrNameLst>
                                          <p:attrName>style.visibility</p:attrName>
                                        </p:attrNameLst>
                                      </p:cBhvr>
                                      <p:to>
                                        <p:strVal val="visible"/>
                                      </p:to>
                                    </p:set>
                                    <p:animEffect transition="in" filter="checkerboard(across)">
                                      <p:cBhvr>
                                        <p:cTn id="10" dur="500"/>
                                        <p:tgtEl>
                                          <p:spTgt spid="3277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2774"/>
                                        </p:tgtEl>
                                        <p:attrNameLst>
                                          <p:attrName>style.visibility</p:attrName>
                                        </p:attrNameLst>
                                      </p:cBhvr>
                                      <p:to>
                                        <p:strVal val="visible"/>
                                      </p:to>
                                    </p:set>
                                    <p:animEffect transition="in" filter="fade">
                                      <p:cBhvr>
                                        <p:cTn id="15" dur="500"/>
                                        <p:tgtEl>
                                          <p:spTgt spid="32774"/>
                                        </p:tgtEl>
                                      </p:cBhvr>
                                    </p:animEffect>
                                  </p:childTnLst>
                                </p:cTn>
                              </p:par>
                              <p:par>
                                <p:cTn id="16" presetID="21" presetClass="entr" presetSubtype="4" fill="hold" grpId="0" nodeType="withEffect">
                                  <p:stCondLst>
                                    <p:cond delay="0"/>
                                  </p:stCondLst>
                                  <p:childTnLst>
                                    <p:set>
                                      <p:cBhvr>
                                        <p:cTn id="17" dur="1" fill="hold">
                                          <p:stCondLst>
                                            <p:cond delay="0"/>
                                          </p:stCondLst>
                                        </p:cTn>
                                        <p:tgtEl>
                                          <p:spTgt spid="32775"/>
                                        </p:tgtEl>
                                        <p:attrNameLst>
                                          <p:attrName>style.visibility</p:attrName>
                                        </p:attrNameLst>
                                      </p:cBhvr>
                                      <p:to>
                                        <p:strVal val="visible"/>
                                      </p:to>
                                    </p:set>
                                    <p:animEffect transition="in" filter="wheel(4)">
                                      <p:cBhvr>
                                        <p:cTn id="18" dur="500"/>
                                        <p:tgtEl>
                                          <p:spTgt spid="327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p:bldP spid="32774" grpId="0"/>
      <p:bldP spid="3277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s>
            <a:gs pos="100000">
              <a:srgbClr val="FFFFCC"/>
            </a:gs>
          </a:gsLst>
          <a:lin ang="5400000" scaled="1"/>
        </a:gradFill>
        <a:effectLst/>
      </p:bgPr>
    </p:bg>
    <p:spTree>
      <p:nvGrpSpPr>
        <p:cNvPr id="1" name=""/>
        <p:cNvGrpSpPr/>
        <p:nvPr/>
      </p:nvGrpSpPr>
      <p:grpSpPr>
        <a:xfrm>
          <a:off x="0" y="0"/>
          <a:ext cx="0" cy="0"/>
          <a:chOff x="0" y="0"/>
          <a:chExt cx="0" cy="0"/>
        </a:xfrm>
      </p:grpSpPr>
      <p:pic>
        <p:nvPicPr>
          <p:cNvPr id="7172" name="Picture 4" descr="hoacuc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533400"/>
            <a:ext cx="10287000"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5"/>
          <p:cNvSpPr txBox="1">
            <a:spLocks noChangeArrowheads="1"/>
          </p:cNvSpPr>
          <p:nvPr/>
        </p:nvSpPr>
        <p:spPr bwMode="auto">
          <a:xfrm>
            <a:off x="4191000" y="5486400"/>
            <a:ext cx="335915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en-US" altLang="vi-VN" sz="7200" b="1">
                <a:solidFill>
                  <a:srgbClr val="66FF33"/>
                </a:solidFill>
                <a:latin typeface=".VnTime" pitchFamily="34" charset="0"/>
              </a:rPr>
              <a:t>Hoa cóc</a:t>
            </a:r>
          </a:p>
        </p:txBody>
      </p:sp>
      <p:grpSp>
        <p:nvGrpSpPr>
          <p:cNvPr id="9220" name="Group 14"/>
          <p:cNvGrpSpPr>
            <a:grpSpLocks/>
          </p:cNvGrpSpPr>
          <p:nvPr/>
        </p:nvGrpSpPr>
        <p:grpSpPr bwMode="auto">
          <a:xfrm>
            <a:off x="0" y="0"/>
            <a:ext cx="12192000" cy="6918325"/>
            <a:chOff x="0" y="-19"/>
            <a:chExt cx="5760" cy="4377"/>
          </a:xfrm>
        </p:grpSpPr>
        <p:pic>
          <p:nvPicPr>
            <p:cNvPr id="9221" name="Picture 15"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458"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16"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996"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17"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397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18"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wheel(4)">
                                      <p:cBhvr>
                                        <p:cTn id="7" dur="1000"/>
                                        <p:tgtEl>
                                          <p:spTgt spid="7172"/>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7173"/>
                                        </p:tgtEl>
                                        <p:attrNameLst>
                                          <p:attrName>style.visibility</p:attrName>
                                        </p:attrNameLst>
                                      </p:cBhvr>
                                      <p:to>
                                        <p:strVal val="visible"/>
                                      </p:to>
                                    </p:set>
                                    <p:animEffect transition="in" filter="wheel(4)">
                                      <p:cBhvr>
                                        <p:cTn id="10" dur="10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CC"/>
            </a:gs>
            <a:gs pos="50000">
              <a:schemeClr val="accent1"/>
            </a:gs>
            <a:gs pos="100000">
              <a:srgbClr val="FFFFCC"/>
            </a:gs>
          </a:gsLst>
          <a:lin ang="5400000" scaled="1"/>
        </a:gradFill>
        <a:effectLst/>
      </p:bgPr>
    </p:bg>
    <p:spTree>
      <p:nvGrpSpPr>
        <p:cNvPr id="1" name=""/>
        <p:cNvGrpSpPr/>
        <p:nvPr/>
      </p:nvGrpSpPr>
      <p:grpSpPr>
        <a:xfrm>
          <a:off x="0" y="0"/>
          <a:ext cx="0" cy="0"/>
          <a:chOff x="0" y="0"/>
          <a:chExt cx="0" cy="0"/>
        </a:xfrm>
      </p:grpSpPr>
      <p:pic>
        <p:nvPicPr>
          <p:cNvPr id="491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533400"/>
            <a:ext cx="10134600" cy="5162550"/>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10243" name="Group 14"/>
          <p:cNvGrpSpPr>
            <a:grpSpLocks/>
          </p:cNvGrpSpPr>
          <p:nvPr/>
        </p:nvGrpSpPr>
        <p:grpSpPr bwMode="auto">
          <a:xfrm>
            <a:off x="0" y="0"/>
            <a:ext cx="12192000" cy="6918325"/>
            <a:chOff x="0" y="-19"/>
            <a:chExt cx="5760" cy="4377"/>
          </a:xfrm>
        </p:grpSpPr>
        <p:pic>
          <p:nvPicPr>
            <p:cNvPr id="10245" name="Picture 15"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458"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16"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996"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17"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397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18"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173" name="Text Box 5"/>
          <p:cNvSpPr txBox="1">
            <a:spLocks noChangeArrowheads="1"/>
          </p:cNvSpPr>
          <p:nvPr/>
        </p:nvSpPr>
        <p:spPr bwMode="auto">
          <a:xfrm>
            <a:off x="3429000" y="5410200"/>
            <a:ext cx="572135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en-US" altLang="vi-VN" sz="7200" b="1">
                <a:solidFill>
                  <a:srgbClr val="66FF33"/>
                </a:solidFill>
                <a:latin typeface=".VnTime" pitchFamily="34" charset="0"/>
              </a:rPr>
              <a:t>Hoa cóc </a:t>
            </a:r>
            <a:r>
              <a:rPr lang="en-US" altLang="vi-VN" sz="7200" b="1">
                <a:solidFill>
                  <a:srgbClr val="66FF66"/>
                </a:solidFill>
                <a:latin typeface=".VnTime" pitchFamily="34" charset="0"/>
              </a:rPr>
              <a:t>tr</a:t>
            </a:r>
            <a:r>
              <a:rPr lang="en-US" altLang="vi-VN" sz="7200" b="1">
                <a:solidFill>
                  <a:srgbClr val="66FF66"/>
                </a:solidFill>
                <a:latin typeface="Times New Roman" pitchFamily="18" charset="0"/>
              </a:rPr>
              <a:t>ắng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wheel(4)">
                                      <p:cBhvr>
                                        <p:cTn id="7" dur="500"/>
                                        <p:tgtEl>
                                          <p:spTgt spid="7173"/>
                                        </p:tgtEl>
                                      </p:cBhvr>
                                    </p:animEffect>
                                  </p:childTnLst>
                                </p:cTn>
                              </p:par>
                              <p:par>
                                <p:cTn id="8" presetID="20" presetClass="entr" presetSubtype="0" fill="hold" nodeType="withEffect">
                                  <p:stCondLst>
                                    <p:cond delay="0"/>
                                  </p:stCondLst>
                                  <p:childTnLst>
                                    <p:set>
                                      <p:cBhvr>
                                        <p:cTn id="9" dur="1" fill="hold">
                                          <p:stCondLst>
                                            <p:cond delay="0"/>
                                          </p:stCondLst>
                                        </p:cTn>
                                        <p:tgtEl>
                                          <p:spTgt spid="49156"/>
                                        </p:tgtEl>
                                        <p:attrNameLst>
                                          <p:attrName>style.visibility</p:attrName>
                                        </p:attrNameLst>
                                      </p:cBhvr>
                                      <p:to>
                                        <p:strVal val="visible"/>
                                      </p:to>
                                    </p:set>
                                    <p:animEffect transition="in" filter="wedge">
                                      <p:cBhvr>
                                        <p:cTn id="10" dur="500"/>
                                        <p:tgtEl>
                                          <p:spTgt spid="49156"/>
                                        </p:tgtEl>
                                      </p:cBhvr>
                                    </p:animEffect>
                                  </p:childTnLst>
                                </p:cTn>
                              </p:par>
                              <p:par>
                                <p:cTn id="11" presetID="20" presetClass="entr" presetSubtype="0" fill="hold" grpId="1" nodeType="withEffect">
                                  <p:stCondLst>
                                    <p:cond delay="0"/>
                                  </p:stCondLst>
                                  <p:childTnLst>
                                    <p:set>
                                      <p:cBhvr>
                                        <p:cTn id="12" dur="1" fill="hold">
                                          <p:stCondLst>
                                            <p:cond delay="0"/>
                                          </p:stCondLst>
                                        </p:cTn>
                                        <p:tgtEl>
                                          <p:spTgt spid="7173"/>
                                        </p:tgtEl>
                                        <p:attrNameLst>
                                          <p:attrName>style.visibility</p:attrName>
                                        </p:attrNameLst>
                                      </p:cBhvr>
                                      <p:to>
                                        <p:strVal val="visible"/>
                                      </p:to>
                                    </p:set>
                                    <p:animEffect transition="in" filter="wedge">
                                      <p:cBhvr>
                                        <p:cTn id="13" dur="5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p:bldP spid="7173"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7" descr="x1pc_jqddVOWRk-VaEPLmKuGpUDH4oRqaW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095750"/>
            <a:ext cx="142875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8" descr="x1pc_jqddVOWRk-VaEPLmKuGpUDH4oRqaW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239250" y="4095750"/>
            <a:ext cx="142875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9" descr="x1pc_jqddVOWRk-VaEPLmKuGpUDH4oRqaW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239250" y="0"/>
            <a:ext cx="142875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10" descr="x1pc_jqddVOWRk-VaEPLmKuGpUDH4oRqaW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142875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11" descr="x1pc_jqddVOWRk-VaEPLmKuGpUDH4oRqaW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4095750"/>
            <a:ext cx="142875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12" descr="x1pc_jqddVOWRk-VaEPLmKuGpUDH4oRqaW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4095750"/>
            <a:ext cx="142875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72" name="Group 14"/>
          <p:cNvGrpSpPr>
            <a:grpSpLocks/>
          </p:cNvGrpSpPr>
          <p:nvPr/>
        </p:nvGrpSpPr>
        <p:grpSpPr bwMode="auto">
          <a:xfrm>
            <a:off x="0" y="0"/>
            <a:ext cx="12192000" cy="6918325"/>
            <a:chOff x="0" y="-19"/>
            <a:chExt cx="5760" cy="4377"/>
          </a:xfrm>
        </p:grpSpPr>
        <p:pic>
          <p:nvPicPr>
            <p:cNvPr id="11279" name="Picture 15"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458"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0" name="Picture 16"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996"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1" name="Picture 17"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397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2" name="Picture 18"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273" name="Picture 43" descr="Ho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981200"/>
            <a:ext cx="304800"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43" descr="Ho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077200" y="1295400"/>
            <a:ext cx="5334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Picture 43" descr="Ho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2667000"/>
            <a:ext cx="5334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6" name="Picture 43" descr="Ho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28956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8" name="Picture 26" descr="hoa hong"/>
          <p:cNvPicPr>
            <a:picLocks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838200" y="533400"/>
            <a:ext cx="10752138" cy="5791200"/>
          </a:xfrm>
          <a:noFill/>
        </p:spPr>
      </p:pic>
      <p:sp>
        <p:nvSpPr>
          <p:cNvPr id="13342" name="Text Box 30"/>
          <p:cNvSpPr txBox="1">
            <a:spLocks noChangeArrowheads="1"/>
          </p:cNvSpPr>
          <p:nvPr/>
        </p:nvSpPr>
        <p:spPr bwMode="auto">
          <a:xfrm>
            <a:off x="4114800" y="5257800"/>
            <a:ext cx="333851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en-US" altLang="vi-VN" sz="6000" b="1">
                <a:solidFill>
                  <a:srgbClr val="FF6600"/>
                </a:solidFill>
                <a:latin typeface=".VnTime" pitchFamily="34" charset="0"/>
              </a:rPr>
              <a:t>Hoa h</a:t>
            </a:r>
            <a:r>
              <a:rPr lang="en-US" altLang="vi-VN" sz="6000" b="1">
                <a:solidFill>
                  <a:srgbClr val="FF6600"/>
                </a:solidFill>
                <a:latin typeface="Times New Roman" pitchFamily="18" charset="0"/>
              </a:rPr>
              <a:t>ồng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0"/>
                                  </p:stCondLst>
                                  <p:childTnLst>
                                    <p:set>
                                      <p:cBhvr>
                                        <p:cTn id="6" dur="1" fill="hold">
                                          <p:stCondLst>
                                            <p:cond delay="0"/>
                                          </p:stCondLst>
                                        </p:cTn>
                                        <p:tgtEl>
                                          <p:spTgt spid="13338"/>
                                        </p:tgtEl>
                                        <p:attrNameLst>
                                          <p:attrName>style.visibility</p:attrName>
                                        </p:attrNameLst>
                                      </p:cBhvr>
                                      <p:to>
                                        <p:strVal val="visible"/>
                                      </p:to>
                                    </p:set>
                                    <p:animEffect transition="in" filter="wheel(4)">
                                      <p:cBhvr>
                                        <p:cTn id="7" dur="1000"/>
                                        <p:tgtEl>
                                          <p:spTgt spid="13338"/>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3342"/>
                                        </p:tgtEl>
                                        <p:attrNameLst>
                                          <p:attrName>style.visibility</p:attrName>
                                        </p:attrNameLst>
                                      </p:cBhvr>
                                      <p:to>
                                        <p:strVal val="visible"/>
                                      </p:to>
                                    </p:set>
                                    <p:anim calcmode="lin" valueType="num">
                                      <p:cBhvr additive="base">
                                        <p:cTn id="10" dur="500" fill="hold"/>
                                        <p:tgtEl>
                                          <p:spTgt spid="13342"/>
                                        </p:tgtEl>
                                        <p:attrNameLst>
                                          <p:attrName>ppt_x</p:attrName>
                                        </p:attrNameLst>
                                      </p:cBhvr>
                                      <p:tavLst>
                                        <p:tav tm="0">
                                          <p:val>
                                            <p:strVal val="#ppt_x"/>
                                          </p:val>
                                        </p:tav>
                                        <p:tav tm="100000">
                                          <p:val>
                                            <p:strVal val="#ppt_x"/>
                                          </p:val>
                                        </p:tav>
                                      </p:tavLst>
                                    </p:anim>
                                    <p:anim calcmode="lin" valueType="num">
                                      <p:cBhvr additive="base">
                                        <p:cTn id="11" dur="500" fill="hold"/>
                                        <p:tgtEl>
                                          <p:spTgt spid="133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42"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hủ đề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890</TotalTime>
  <Words>558</Words>
  <Application>Microsoft Office PowerPoint</Application>
  <PresentationFormat>Custom</PresentationFormat>
  <Paragraphs>78</Paragraphs>
  <Slides>29</Slides>
  <Notes>0</Notes>
  <HiddenSlides>0</HiddenSlides>
  <MMClips>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.VnArial</vt:lpstr>
      <vt:lpstr>Arial</vt:lpstr>
      <vt:lpstr>Calibri</vt:lpstr>
      <vt:lpstr>Times New Roman</vt:lpstr>
      <vt:lpstr>#9Slide03 AllRoundGothic</vt:lpstr>
      <vt:lpstr>.VnTime</vt:lpstr>
      <vt:lpstr>VNI-Times</vt:lpstr>
      <vt:lpstr>Wingdings</vt:lpstr>
      <vt:lpstr>.VnAristote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 Gièng nhau: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Nguyen Huy Khanh</dc:creator>
  <cp:lastModifiedBy>A3</cp:lastModifiedBy>
  <cp:revision>38</cp:revision>
  <dcterms:created xsi:type="dcterms:W3CDTF">2001-09-19T15:17:23Z</dcterms:created>
  <dcterms:modified xsi:type="dcterms:W3CDTF">2023-01-16T10:56:45Z</dcterms:modified>
</cp:coreProperties>
</file>