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4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Dung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183624" y="787401"/>
            <a:ext cx="44428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GD &amp; ĐT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142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MSTTPC1</cp:lastModifiedBy>
  <cp:revision>25</cp:revision>
  <dcterms:created xsi:type="dcterms:W3CDTF">2021-03-30T06:21:04Z</dcterms:created>
  <dcterms:modified xsi:type="dcterms:W3CDTF">2023-10-17T02:25:41Z</dcterms:modified>
</cp:coreProperties>
</file>