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60" r:id="rId5"/>
    <p:sldId id="259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1676400" y="1"/>
            <a:ext cx="8915400" cy="914400"/>
          </a:xfrm>
          <a:solidFill>
            <a:schemeClr val="bg1"/>
          </a:solidFill>
        </p:spPr>
        <p:txBody>
          <a:bodyPr>
            <a:prstTxWarp prst="textWave1">
              <a:avLst>
                <a:gd name="adj1" fmla="val 12500"/>
                <a:gd name="adj2" fmla="val 2088"/>
              </a:avLst>
            </a:prstTxWarp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Hằng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796925" algn="l"/>
              </a:tabLst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24- 36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9510"/>
            <a:ext cx="9144000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3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19BBEF-6D60-9850-4990-DCB66E7E5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-152400"/>
            <a:ext cx="90678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b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Chỗ dành sẵn cho Nộ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47801"/>
            <a:ext cx="8991600" cy="5410199"/>
          </a:xfrm>
          <a:prstGeom prst="rect">
            <a:avLst/>
          </a:prstGeom>
        </p:spPr>
      </p:pic>
      <p:pic>
        <p:nvPicPr>
          <p:cNvPr id="2050" name="ctl00_ContentPlaceHolder1_grdNews_ctl11_imgNews" descr="ShowTopic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8991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Bầu dục 2"/>
          <p:cNvSpPr/>
          <p:nvPr/>
        </p:nvSpPr>
        <p:spPr>
          <a:xfrm>
            <a:off x="1524000" y="5334000"/>
            <a:ext cx="3505200" cy="1524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 err="1">
                <a:solidFill>
                  <a:srgbClr val="FF0000"/>
                </a:solidFill>
              </a:rPr>
              <a:t>C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5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4572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Chỗ dành sẵn cho Nộ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57201"/>
            <a:ext cx="9144000" cy="6019799"/>
          </a:xfrm>
        </p:spPr>
      </p:pic>
      <p:sp>
        <p:nvSpPr>
          <p:cNvPr id="3" name="Hình chữ nhật 2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29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81000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không?Các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Chỗ dành sẵn cho Nộ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61" y="421558"/>
            <a:ext cx="9144000" cy="5715000"/>
          </a:xfrm>
        </p:spPr>
      </p:pic>
      <p:sp>
        <p:nvSpPr>
          <p:cNvPr id="6" name="Hình chữ nhật 5"/>
          <p:cNvSpPr/>
          <p:nvPr/>
        </p:nvSpPr>
        <p:spPr>
          <a:xfrm>
            <a:off x="1524000" y="6136558"/>
            <a:ext cx="9144000" cy="647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chửi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thé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9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ệng Xinh - Thơ Cho Trẻ Mầm Non">
            <a:hlinkClick r:id="" action="ppaction://media"/>
            <a:extLst>
              <a:ext uri="{FF2B5EF4-FFF2-40B4-BE49-F238E27FC236}">
                <a16:creationId xmlns:a16="http://schemas.microsoft.com/office/drawing/2014/main" id="{517D8B98-433C-EDE5-DFF5-0B9F64F503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6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28016E-AF25-9FE8-250A-2202FB23C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8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108</Words>
  <Application>Microsoft Office PowerPoint</Application>
  <PresentationFormat>Widescreen</PresentationFormat>
  <Paragraphs>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 Miệng xinh</vt:lpstr>
      <vt:lpstr>PowerPoint Presentation</vt:lpstr>
      <vt:lpstr>Đàm thoại Các con được chơi với ai?</vt:lpstr>
      <vt:lpstr>Các con chơi với bạn có được cãi nhau không?</vt:lpstr>
      <vt:lpstr>Cái miệng có xinh không?Các con có được nói tục không?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Miệng xinh</dc:title>
  <dc:creator>Admin</dc:creator>
  <cp:lastModifiedBy>ADMIN</cp:lastModifiedBy>
  <cp:revision>34</cp:revision>
  <dcterms:created xsi:type="dcterms:W3CDTF">2006-08-16T00:00:00Z</dcterms:created>
  <dcterms:modified xsi:type="dcterms:W3CDTF">2022-10-11T13:47:34Z</dcterms:modified>
</cp:coreProperties>
</file>