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5" d="100"/>
          <a:sy n="65" d="100"/>
        </p:scale>
        <p:origin x="-474" y="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493638-3E25-413B-A025-984ED88BBF15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63060-AC8C-4815-B26A-7AC51D86E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88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63060-AC8C-4815-B26A-7AC51D86E9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742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AECA-053B-4173-B4B3-7CAB7617912A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810A-3667-4345-9377-0023F87C5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950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AECA-053B-4173-B4B3-7CAB7617912A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810A-3667-4345-9377-0023F87C5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021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AECA-053B-4173-B4B3-7CAB7617912A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810A-3667-4345-9377-0023F87C5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56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AECA-053B-4173-B4B3-7CAB7617912A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810A-3667-4345-9377-0023F87C5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16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AECA-053B-4173-B4B3-7CAB7617912A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810A-3667-4345-9377-0023F87C5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034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AECA-053B-4173-B4B3-7CAB7617912A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810A-3667-4345-9377-0023F87C5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497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AECA-053B-4173-B4B3-7CAB7617912A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810A-3667-4345-9377-0023F87C5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597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AECA-053B-4173-B4B3-7CAB7617912A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810A-3667-4345-9377-0023F87C5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95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AECA-053B-4173-B4B3-7CAB7617912A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810A-3667-4345-9377-0023F87C5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45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AECA-053B-4173-B4B3-7CAB7617912A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810A-3667-4345-9377-0023F87C5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535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AECA-053B-4173-B4B3-7CAB7617912A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810A-3667-4345-9377-0023F87C5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865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9AECA-053B-4173-B4B3-7CAB7617912A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E810A-3667-4345-9377-0023F87C5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357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17490B6-1491-4660-9482-09835B1FB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84584" y="193431"/>
            <a:ext cx="6822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MẦM NON </a:t>
            </a:r>
            <a:r>
              <a:rPr lang="vi-V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QUẤT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16148" y="2715243"/>
            <a:ext cx="5961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TẠO HÌNH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47960" y="3881146"/>
            <a:ext cx="60842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24 -36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 Ngọc Châm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7606" y="6050146"/>
            <a:ext cx="2638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2022- 2023</a:t>
            </a:r>
          </a:p>
        </p:txBody>
      </p:sp>
    </p:spTree>
    <p:extLst>
      <p:ext uri="{BB962C8B-B14F-4D97-AF65-F5344CB8AC3E}">
        <p14:creationId xmlns:p14="http://schemas.microsoft.com/office/powerpoint/2010/main" val="4087329728"/>
      </p:ext>
    </p:extLst>
  </p:cSld>
  <p:clrMapOvr>
    <a:masterClrMapping/>
  </p:clrMapOvr>
  <p:transition spd="slow" advTm="389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25818" y="1287167"/>
            <a:ext cx="2938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Kết thúc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4546" y="1995053"/>
            <a:ext cx="10102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hát và vận động bài hát: “Cho tôi đi làm m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với”</a:t>
            </a:r>
          </a:p>
        </p:txBody>
      </p:sp>
    </p:spTree>
    <p:extLst>
      <p:ext uri="{BB962C8B-B14F-4D97-AF65-F5344CB8AC3E}">
        <p14:creationId xmlns:p14="http://schemas.microsoft.com/office/powerpoint/2010/main" val="3243323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4329" y="111405"/>
            <a:ext cx="6096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Ổn định tổ chức – gây hứng thú:</a:t>
            </a:r>
          </a:p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hát và vận động bài hát “Trời nắng trời m</a:t>
            </a:r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a”</a:t>
            </a:r>
          </a:p>
        </p:txBody>
      </p:sp>
      <p:pic>
        <p:nvPicPr>
          <p:cNvPr id="5" name="Trời Nắng Trời Mưa -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0095" y="1538374"/>
            <a:ext cx="9457112" cy="531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4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68106" y="683491"/>
            <a:ext cx="508344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Ph</a:t>
            </a: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pháp – hình thức tổ chức:</a:t>
            </a:r>
          </a:p>
          <a:p>
            <a:pPr algn="ctr"/>
            <a:r>
              <a:rPr 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Quan sát và đàm thoại:</a:t>
            </a:r>
          </a:p>
          <a:p>
            <a:pPr algn="ctr"/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44276" y="-145834"/>
            <a:ext cx="4558868" cy="78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8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97745" y="175492"/>
            <a:ext cx="56797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2611" y1="24202" x2="32611" y2="24202"/>
                        <a14:foregroundMark x1="32611" y1="47786" x2="32611" y2="47786"/>
                        <a14:foregroundMark x1="10049" y1="17559" x2="10049" y2="17559"/>
                        <a14:foregroundMark x1="32611" y1="66684" x2="32611" y2="66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98257" y="-830673"/>
            <a:ext cx="5882362" cy="1133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453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61673" y="258618"/>
            <a:ext cx="6947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Để vẽ m</a:t>
            </a:r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thì cô cần có những nguyên vật liệu gì?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601622" y="955566"/>
            <a:ext cx="4493656" cy="3520818"/>
            <a:chOff x="1601622" y="955566"/>
            <a:chExt cx="4493656" cy="352081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1622" y="955566"/>
              <a:ext cx="4493656" cy="304839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889094" y="3953164"/>
              <a:ext cx="20024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Vở tạo hình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594764" y="955566"/>
            <a:ext cx="4784436" cy="3545291"/>
            <a:chOff x="6594764" y="955566"/>
            <a:chExt cx="4784436" cy="35452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594764" y="955566"/>
              <a:ext cx="4784436" cy="304839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998691" y="3977637"/>
              <a:ext cx="21226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Bút sáp màu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974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89745" y="101600"/>
            <a:ext cx="6072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Cô h</a:t>
            </a:r>
            <a:r>
              <a:rPr lang="vi-VN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ướng</a:t>
            </a:r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dẫn mẫu lần 1</a:t>
            </a:r>
          </a:p>
        </p:txBody>
      </p:sp>
      <p:pic>
        <p:nvPicPr>
          <p:cNvPr id="5" name="474115300724088429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4473" y="764309"/>
            <a:ext cx="10022435" cy="564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43927" y="147782"/>
            <a:ext cx="3985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h</a:t>
            </a:r>
            <a:r>
              <a:rPr lang="vi-VN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ướng</a:t>
            </a:r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dẫn mẫu lần 2</a:t>
            </a:r>
          </a:p>
        </p:txBody>
      </p:sp>
      <p:pic>
        <p:nvPicPr>
          <p:cNvPr id="5" name="474115300724088429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4473" y="764309"/>
            <a:ext cx="10022435" cy="564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69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3611" y="73890"/>
            <a:ext cx="28386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thực hiện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17" y="940526"/>
            <a:ext cx="9065622" cy="552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365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87273" y="2152073"/>
            <a:ext cx="27927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53672" y="2989269"/>
            <a:ext cx="79896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Giáo dục trẻ biết lợi ích của m</a:t>
            </a:r>
            <a:r>
              <a:rPr lang="vi-VN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giúp cho cây cối t</a:t>
            </a:r>
            <a:r>
              <a:rPr lang="vi-VN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tốt </a:t>
            </a:r>
          </a:p>
          <a:p>
            <a:r>
              <a:rPr lang="en-US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m</a:t>
            </a:r>
            <a:r>
              <a:rPr lang="vi-VN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quá nhiều thì cũng gây ra nhiều tác hại nh</a:t>
            </a:r>
            <a:r>
              <a:rPr lang="vi-VN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sạt lở</a:t>
            </a:r>
          </a:p>
          <a:p>
            <a:r>
              <a:rPr lang="en-US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đất, lũ lụt…</a:t>
            </a:r>
          </a:p>
          <a:p>
            <a:r>
              <a:rPr lang="en-US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Khi ra ngoài trời m</a:t>
            </a:r>
            <a:r>
              <a:rPr lang="vi-VN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các con nhớ mặc áo m</a:t>
            </a:r>
            <a:r>
              <a:rPr lang="vi-VN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đội mũ, che ô.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58920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74FBDC8B-0C1E-4B2C-A764-AD85D75ADB9A}"/>
  <p:tag name="ISPRING_RESOURCE_FOLDER" val="C:\Users\Administrator\Documents\bài soạn mẫu elearning\"/>
  <p:tag name="ISPRING_PRESENTATION_PATH" val="C:\Users\Administrator\Documents\bài soạn mẫu elearning.pptx"/>
  <p:tag name="ISPRING_PROJECT_FOLDER_UPDATED" val="1"/>
  <p:tag name="ISPRING_SCREEN_RECS_UPDATED" val="C:\Users\Administrator\Documents\bài soạn mẫu elearning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</TotalTime>
  <Words>260</Words>
  <Application>Microsoft Office PowerPoint</Application>
  <PresentationFormat>Custom</PresentationFormat>
  <Paragraphs>28</Paragraphs>
  <Slides>10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40</cp:revision>
  <dcterms:created xsi:type="dcterms:W3CDTF">2021-08-29T01:33:43Z</dcterms:created>
  <dcterms:modified xsi:type="dcterms:W3CDTF">2023-10-09T04:25:15Z</dcterms:modified>
</cp:coreProperties>
</file>