
<file path=[Content_Types].xml><?xml version="1.0" encoding="utf-8"?>
<Types xmlns="http://schemas.openxmlformats.org/package/2006/content-types">
  <Default Extension="png" ContentType="image/png"/>
  <Default Extension="mp3" ContentType="audio/m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4660"/>
  </p:normalViewPr>
  <p:slideViewPr>
    <p:cSldViewPr>
      <p:cViewPr varScale="1">
        <p:scale>
          <a:sx n="94" d="100"/>
          <a:sy n="94" d="100"/>
        </p:scale>
        <p:origin x="112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333927-3F5E-468D-8D69-09DE66B6902D}" type="datetimeFigureOut">
              <a:rPr lang="en-US" smtClean="0"/>
              <a:t>27/5/2022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DADB67-0898-4473-ABDB-4861F4EDB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645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4BD0E-8F7C-40CA-A94F-6C821226C984}" type="datetimeFigureOut">
              <a:rPr lang="en-US" smtClean="0"/>
              <a:t>27/5/2022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6B1-AE11-494E-9DA6-59FAEA70E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012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4BD0E-8F7C-40CA-A94F-6C821226C984}" type="datetimeFigureOut">
              <a:rPr lang="en-US" smtClean="0"/>
              <a:t>27/5/2022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6B1-AE11-494E-9DA6-59FAEA70E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640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4BD0E-8F7C-40CA-A94F-6C821226C984}" type="datetimeFigureOut">
              <a:rPr lang="en-US" smtClean="0"/>
              <a:t>27/5/2022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6B1-AE11-494E-9DA6-59FAEA70E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771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4BD0E-8F7C-40CA-A94F-6C821226C984}" type="datetimeFigureOut">
              <a:rPr lang="en-US" smtClean="0"/>
              <a:t>27/5/2022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6B1-AE11-494E-9DA6-59FAEA70E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97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4BD0E-8F7C-40CA-A94F-6C821226C984}" type="datetimeFigureOut">
              <a:rPr lang="en-US" smtClean="0"/>
              <a:t>27/5/2022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6B1-AE11-494E-9DA6-59FAEA70E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627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4BD0E-8F7C-40CA-A94F-6C821226C984}" type="datetimeFigureOut">
              <a:rPr lang="en-US" smtClean="0"/>
              <a:t>27/5/2022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6B1-AE11-494E-9DA6-59FAEA70E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715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4BD0E-8F7C-40CA-A94F-6C821226C984}" type="datetimeFigureOut">
              <a:rPr lang="en-US" smtClean="0"/>
              <a:t>27/5/2022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6B1-AE11-494E-9DA6-59FAEA70E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333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4BD0E-8F7C-40CA-A94F-6C821226C984}" type="datetimeFigureOut">
              <a:rPr lang="en-US" smtClean="0"/>
              <a:t>27/5/2022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6B1-AE11-494E-9DA6-59FAEA70E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894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4BD0E-8F7C-40CA-A94F-6C821226C984}" type="datetimeFigureOut">
              <a:rPr lang="en-US" smtClean="0"/>
              <a:t>27/5/2022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6B1-AE11-494E-9DA6-59FAEA70E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951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4BD0E-8F7C-40CA-A94F-6C821226C984}" type="datetimeFigureOut">
              <a:rPr lang="en-US" smtClean="0"/>
              <a:t>27/5/2022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6B1-AE11-494E-9DA6-59FAEA70E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895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4BD0E-8F7C-40CA-A94F-6C821226C984}" type="datetimeFigureOut">
              <a:rPr lang="en-US" smtClean="0"/>
              <a:t>27/5/2022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6B1-AE11-494E-9DA6-59FAEA70E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106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4BD0E-8F7C-40CA-A94F-6C821226C984}" type="datetimeFigureOut">
              <a:rPr lang="en-US" smtClean="0"/>
              <a:t>27/5/2022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A66B1-AE11-494E-9DA6-59FAEA70E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942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827"/>
            <a:ext cx="9144000" cy="684917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2400" y="30480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smtClean="0">
                <a:solidFill>
                  <a:srgbClr val="FF0000"/>
                </a:solidFill>
              </a:rPr>
              <a:t>LĨNH VỰC </a:t>
            </a:r>
          </a:p>
          <a:p>
            <a:pPr algn="ctr"/>
            <a:r>
              <a:rPr lang="en-US" sz="4800" smtClean="0">
                <a:solidFill>
                  <a:srgbClr val="FF0000"/>
                </a:solidFill>
              </a:rPr>
              <a:t>PHÁT TRIỂN NGÔN NGỮ</a:t>
            </a:r>
            <a:endParaRPr lang="en-US" sz="480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28800" y="2057400"/>
            <a:ext cx="381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0070C0"/>
                </a:solidFill>
              </a:rPr>
              <a:t>Chủ đề :động vật</a:t>
            </a:r>
            <a:endParaRPr lang="en-US" sz="320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28800" y="2642175"/>
            <a:ext cx="556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</a:rPr>
              <a:t>Đề tài :nhận biết con gà ,con vịt</a:t>
            </a:r>
            <a:endParaRPr lang="en-US" sz="280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63436" y="3167388"/>
            <a:ext cx="441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</a:rPr>
              <a:t>Đối tượng 24-36 tháng</a:t>
            </a:r>
            <a:endParaRPr lang="en-US" sz="280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63436" y="3723616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</a:rPr>
              <a:t>Thời gian :15-20 phút</a:t>
            </a:r>
            <a:endParaRPr lang="en-US" sz="280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040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1200" y="1981200"/>
            <a:ext cx="4495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smtClean="0">
                <a:solidFill>
                  <a:srgbClr val="0070C0"/>
                </a:solidFill>
              </a:rPr>
              <a:t>Bắt chước tiếng kêu các con vật</a:t>
            </a:r>
            <a:endParaRPr lang="en-US" sz="440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392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ienggagayNhacChuong-Dangcapnhat_6add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3352800" y="2071255"/>
            <a:ext cx="22098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904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52400"/>
            <a:ext cx="6598763" cy="5334000"/>
          </a:xfrm>
          <a:prstGeom prst="rect">
            <a:avLst/>
          </a:prstGeom>
          <a:ln>
            <a:solidFill>
              <a:schemeClr val="bg2">
                <a:lumMod val="10000"/>
              </a:schemeClr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3733800" y="5912638"/>
            <a:ext cx="29025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</a:rPr>
              <a:t>Con gà trống</a:t>
            </a:r>
            <a:endParaRPr lang="en-US" sz="280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08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8747" y="1752600"/>
            <a:ext cx="4713402" cy="3810000"/>
          </a:xfrm>
          <a:prstGeom prst="rect">
            <a:avLst/>
          </a:prstGeom>
        </p:spPr>
      </p:pic>
      <p:cxnSp>
        <p:nvCxnSpPr>
          <p:cNvPr id="4" name="Straight Arrow Connector 3"/>
          <p:cNvCxnSpPr/>
          <p:nvPr/>
        </p:nvCxnSpPr>
        <p:spPr>
          <a:xfrm flipH="1">
            <a:off x="6248400" y="2286000"/>
            <a:ext cx="1447800" cy="1143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7696200" y="1905000"/>
            <a:ext cx="1219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</a:rPr>
              <a:t>Đuôi gà</a:t>
            </a:r>
            <a:endParaRPr lang="en-US" sz="2800">
              <a:solidFill>
                <a:srgbClr val="0070C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3124200" y="5181600"/>
            <a:ext cx="990600" cy="6858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08747" y="5867400"/>
            <a:ext cx="20060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</a:rPr>
              <a:t>Chân gà</a:t>
            </a:r>
            <a:endParaRPr lang="en-US" sz="2800">
              <a:solidFill>
                <a:srgbClr val="0070C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676400" y="990600"/>
            <a:ext cx="1447800" cy="1295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295400" y="679057"/>
            <a:ext cx="1289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</a:rPr>
              <a:t>Đầu gà</a:t>
            </a:r>
            <a:endParaRPr lang="en-US" sz="2800">
              <a:solidFill>
                <a:srgbClr val="0070C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4343400" y="1447800"/>
            <a:ext cx="1219200" cy="19812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953000" y="4572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</a:rPr>
              <a:t>Thân gà</a:t>
            </a:r>
            <a:endParaRPr lang="en-US" sz="280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382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1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838200"/>
            <a:ext cx="7702658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72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137" y="1371600"/>
            <a:ext cx="6696129" cy="4478092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>
            <a:off x="2299855" y="914400"/>
            <a:ext cx="914400" cy="914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828800" y="606136"/>
            <a:ext cx="2286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Đầu vịt</a:t>
            </a:r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5638800" y="1260764"/>
            <a:ext cx="1143000" cy="178723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391329" y="891432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Thân vịt</a:t>
            </a:r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422502" y="4322619"/>
            <a:ext cx="1295400" cy="152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651173" y="4318108"/>
            <a:ext cx="13498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Đuôi vịt</a:t>
            </a:r>
          </a:p>
          <a:p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4800600" y="5410200"/>
            <a:ext cx="1621902" cy="6096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497322" y="5849692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Chân vịt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868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8" grpId="0"/>
      <p:bldP spid="22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5000" y="2057400"/>
            <a:ext cx="480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smtClean="0">
                <a:solidFill>
                  <a:srgbClr val="0070C0"/>
                </a:solidFill>
              </a:rPr>
              <a:t>Trò chơi :</a:t>
            </a:r>
          </a:p>
          <a:p>
            <a:pPr algn="ctr"/>
            <a:r>
              <a:rPr lang="en-US" sz="3600" smtClean="0">
                <a:solidFill>
                  <a:srgbClr val="0070C0"/>
                </a:solidFill>
              </a:rPr>
              <a:t>nhanh tay chọn đúng</a:t>
            </a:r>
            <a:endParaRPr lang="en-US" sz="360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364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63</Words>
  <Application>Microsoft Office PowerPoint</Application>
  <PresentationFormat>On-screen Show (4:3)</PresentationFormat>
  <Paragraphs>18</Paragraphs>
  <Slides>8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</cp:lastModifiedBy>
  <cp:revision>6</cp:revision>
  <dcterms:created xsi:type="dcterms:W3CDTF">2016-11-17T00:58:09Z</dcterms:created>
  <dcterms:modified xsi:type="dcterms:W3CDTF">2022-05-27T05:35:04Z</dcterms:modified>
</cp:coreProperties>
</file>