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8"/>
  </p:notesMasterIdLst>
  <p:sldIdLst>
    <p:sldId id="307" r:id="rId2"/>
    <p:sldId id="303" r:id="rId3"/>
    <p:sldId id="305" r:id="rId4"/>
    <p:sldId id="275" r:id="rId5"/>
    <p:sldId id="278" r:id="rId6"/>
    <p:sldId id="281" r:id="rId7"/>
    <p:sldId id="280" r:id="rId8"/>
    <p:sldId id="282" r:id="rId9"/>
    <p:sldId id="30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01" r:id="rId21"/>
    <p:sldId id="294" r:id="rId22"/>
    <p:sldId id="296" r:id="rId23"/>
    <p:sldId id="297" r:id="rId24"/>
    <p:sldId id="300" r:id="rId25"/>
    <p:sldId id="298" r:id="rId26"/>
    <p:sldId id="304" r:id="rId27"/>
  </p:sldIdLst>
  <p:sldSz cx="9144000" cy="6858000" type="screen4x3"/>
  <p:notesSz cx="6858000" cy="9144000"/>
  <p:custShowLst>
    <p:custShow name="Custom Show 1" id="0">
      <p:sldLst>
        <p:sld r:id="rId5"/>
        <p:sld r:id="rId6"/>
        <p:sld r:id="rId7"/>
        <p:sld r:id="rId8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>
        <p:scale>
          <a:sx n="66" d="100"/>
          <a:sy n="66" d="100"/>
        </p:scale>
        <p:origin x="-2106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0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9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19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1.png"/><Relationship Id="rId5" Type="http://schemas.openxmlformats.org/officeDocument/2006/relationships/slide" Target="slide9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9.xml"/><Relationship Id="rId5" Type="http://schemas.openxmlformats.org/officeDocument/2006/relationships/image" Target="../media/image17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5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3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slide" Target="slide9.xml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1.wav"/><Relationship Id="rId7" Type="http://schemas.openxmlformats.org/officeDocument/2006/relationships/image" Target="../media/image6.gif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5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4.wav"/><Relationship Id="rId7" Type="http://schemas.openxmlformats.org/officeDocument/2006/relationships/image" Target="../media/image6.gif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5.gif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8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3.wdp"/><Relationship Id="rId7" Type="http://schemas.openxmlformats.org/officeDocument/2006/relationships/slide" Target="slide1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45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TRƯỜNG MẦM NON 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37737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428" y="30480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Bùi Ngọc Châm</a:t>
            </a: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D2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219200" y="595086"/>
            <a:ext cx="70104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HOẠT ĐỘNG 1: TRÒ CHUYỆN</a:t>
            </a:r>
          </a:p>
        </p:txBody>
      </p:sp>
    </p:spTree>
    <p:extLst>
      <p:ext uri="{BB962C8B-B14F-4D97-AF65-F5344CB8AC3E}">
        <p14:creationId xmlns:p14="http://schemas.microsoft.com/office/powerpoint/2010/main" val="1980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/>
                <a:gridCol w="4419600"/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3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4191000"/>
            <a:ext cx="18557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447800" y="609600"/>
            <a:ext cx="6934200" cy="3048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KÍNH CHÚC QUÝ CÔ NHIỀU SỨC KHOẺ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41275"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9123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HOẠT ĐỘNG 2: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 smtClean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  <a:endParaRPr lang="en-US" sz="6000" b="1" dirty="0">
              <a:ln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</TotalTime>
  <Words>286</Words>
  <Application>Microsoft Office PowerPoint</Application>
  <PresentationFormat>On-screen Show (4:3)</PresentationFormat>
  <Paragraphs>41</Paragraphs>
  <Slides>26</Slides>
  <Notes>1</Notes>
  <HiddenSlides>6</HiddenSlides>
  <MMClips>12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Windows User</cp:lastModifiedBy>
  <cp:revision>117</cp:revision>
  <dcterms:created xsi:type="dcterms:W3CDTF">2012-11-01T04:43:27Z</dcterms:created>
  <dcterms:modified xsi:type="dcterms:W3CDTF">2023-11-09T02:56:59Z</dcterms:modified>
  <cp:category>vi sao tho cut duoi</cp:category>
</cp:coreProperties>
</file>