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55" autoAdjust="0"/>
  </p:normalViewPr>
  <p:slideViewPr>
    <p:cSldViewPr>
      <p:cViewPr>
        <p:scale>
          <a:sx n="91" d="100"/>
          <a:sy n="91" d="100"/>
        </p:scale>
        <p:origin x="-129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-9939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Ủy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Ban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Nhân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Dân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Quận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Long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Biên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Trường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mầm</a:t>
            </a:r>
            <a:r>
              <a:rPr 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4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Non </a:t>
            </a:r>
            <a:r>
              <a:rPr lang="en-US" sz="4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Gia Quất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7704" y="4194954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Giáo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Viên</a:t>
            </a:r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</a:t>
            </a:r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Nguyễn Thị Thành</a:t>
            </a:r>
          </a:p>
          <a:p>
            <a:pPr algn="ctr"/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Lớp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 </a:t>
            </a:r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MGB </a:t>
            </a:r>
            <a:r>
              <a:rPr lang="en-US" sz="3200" b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C2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0020" y="220486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Làm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Với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Toán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:</a:t>
            </a:r>
          </a:p>
          <a:p>
            <a:pPr algn="ctr"/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Biết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Tam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Giác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chữ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6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Nhật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1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133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tròn hình học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MSTTPC1</cp:lastModifiedBy>
  <cp:revision>16</cp:revision>
  <dcterms:created xsi:type="dcterms:W3CDTF">2022-12-06T13:50:25Z</dcterms:created>
  <dcterms:modified xsi:type="dcterms:W3CDTF">2023-12-19T02:27:54Z</dcterms:modified>
</cp:coreProperties>
</file>